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0"/>
  </p:notesMasterIdLst>
  <p:handoutMasterIdLst>
    <p:handoutMasterId r:id="rId21"/>
  </p:handoutMasterIdLst>
  <p:sldIdLst>
    <p:sldId id="256" r:id="rId3"/>
    <p:sldId id="532" r:id="rId4"/>
    <p:sldId id="508" r:id="rId5"/>
    <p:sldId id="409" r:id="rId6"/>
    <p:sldId id="534" r:id="rId7"/>
    <p:sldId id="533" r:id="rId8"/>
    <p:sldId id="535" r:id="rId9"/>
    <p:sldId id="536" r:id="rId10"/>
    <p:sldId id="537" r:id="rId11"/>
    <p:sldId id="538" r:id="rId12"/>
    <p:sldId id="539" r:id="rId13"/>
    <p:sldId id="540" r:id="rId14"/>
    <p:sldId id="541" r:id="rId15"/>
    <p:sldId id="544" r:id="rId16"/>
    <p:sldId id="542" r:id="rId17"/>
    <p:sldId id="543" r:id="rId18"/>
    <p:sldId id="451" r:id="rId19"/>
  </p:sldIdLst>
  <p:sldSz cx="9144000" cy="5715000" type="screen16x10"/>
  <p:notesSz cx="7099300" cy="10234613"/>
  <p:defaultTextStyle>
    <a:defPPr>
      <a:defRPr lang="en-US"/>
    </a:defPPr>
    <a:lvl1pPr marL="0" algn="l" defTabSz="713232" rtl="0" eaLnBrk="1" latinLnBrk="0" hangingPunct="1">
      <a:defRPr sz="1400" kern="1200">
        <a:solidFill>
          <a:schemeClr val="tx1"/>
        </a:solidFill>
        <a:latin typeface="+mn-lt"/>
        <a:ea typeface="+mn-ea"/>
        <a:cs typeface="+mn-cs"/>
      </a:defRPr>
    </a:lvl1pPr>
    <a:lvl2pPr marL="356616" algn="l" defTabSz="713232" rtl="0" eaLnBrk="1" latinLnBrk="0" hangingPunct="1">
      <a:defRPr sz="1400" kern="1200">
        <a:solidFill>
          <a:schemeClr val="tx1"/>
        </a:solidFill>
        <a:latin typeface="+mn-lt"/>
        <a:ea typeface="+mn-ea"/>
        <a:cs typeface="+mn-cs"/>
      </a:defRPr>
    </a:lvl2pPr>
    <a:lvl3pPr marL="713232" algn="l" defTabSz="713232" rtl="0" eaLnBrk="1" latinLnBrk="0" hangingPunct="1">
      <a:defRPr sz="1400" kern="1200">
        <a:solidFill>
          <a:schemeClr val="tx1"/>
        </a:solidFill>
        <a:latin typeface="+mn-lt"/>
        <a:ea typeface="+mn-ea"/>
        <a:cs typeface="+mn-cs"/>
      </a:defRPr>
    </a:lvl3pPr>
    <a:lvl4pPr marL="1069848" algn="l" defTabSz="713232" rtl="0" eaLnBrk="1" latinLnBrk="0" hangingPunct="1">
      <a:defRPr sz="1400" kern="1200">
        <a:solidFill>
          <a:schemeClr val="tx1"/>
        </a:solidFill>
        <a:latin typeface="+mn-lt"/>
        <a:ea typeface="+mn-ea"/>
        <a:cs typeface="+mn-cs"/>
      </a:defRPr>
    </a:lvl4pPr>
    <a:lvl5pPr marL="1426464" algn="l" defTabSz="713232" rtl="0" eaLnBrk="1" latinLnBrk="0" hangingPunct="1">
      <a:defRPr sz="1400" kern="1200">
        <a:solidFill>
          <a:schemeClr val="tx1"/>
        </a:solidFill>
        <a:latin typeface="+mn-lt"/>
        <a:ea typeface="+mn-ea"/>
        <a:cs typeface="+mn-cs"/>
      </a:defRPr>
    </a:lvl5pPr>
    <a:lvl6pPr marL="1783080" algn="l" defTabSz="713232" rtl="0" eaLnBrk="1" latinLnBrk="0" hangingPunct="1">
      <a:defRPr sz="1400" kern="1200">
        <a:solidFill>
          <a:schemeClr val="tx1"/>
        </a:solidFill>
        <a:latin typeface="+mn-lt"/>
        <a:ea typeface="+mn-ea"/>
        <a:cs typeface="+mn-cs"/>
      </a:defRPr>
    </a:lvl6pPr>
    <a:lvl7pPr marL="2139696" algn="l" defTabSz="713232" rtl="0" eaLnBrk="1" latinLnBrk="0" hangingPunct="1">
      <a:defRPr sz="1400" kern="1200">
        <a:solidFill>
          <a:schemeClr val="tx1"/>
        </a:solidFill>
        <a:latin typeface="+mn-lt"/>
        <a:ea typeface="+mn-ea"/>
        <a:cs typeface="+mn-cs"/>
      </a:defRPr>
    </a:lvl7pPr>
    <a:lvl8pPr marL="2496312" algn="l" defTabSz="713232" rtl="0" eaLnBrk="1" latinLnBrk="0" hangingPunct="1">
      <a:defRPr sz="1400" kern="1200">
        <a:solidFill>
          <a:schemeClr val="tx1"/>
        </a:solidFill>
        <a:latin typeface="+mn-lt"/>
        <a:ea typeface="+mn-ea"/>
        <a:cs typeface="+mn-cs"/>
      </a:defRPr>
    </a:lvl8pPr>
    <a:lvl9pPr marL="2852928" algn="l" defTabSz="713232"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orient="horz" pos="1800">
          <p15:clr>
            <a:srgbClr val="A4A3A4"/>
          </p15:clr>
        </p15:guide>
        <p15:guide id="4"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03DFB"/>
    <a:srgbClr val="0C5DA9"/>
    <a:srgbClr val="4A7B3B"/>
    <a:srgbClr val="A63133"/>
    <a:srgbClr val="052467"/>
    <a:srgbClr val="4844DC"/>
    <a:srgbClr val="393270"/>
    <a:srgbClr val="FF0000"/>
    <a:srgbClr val="3679F2"/>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68" autoAdjust="0"/>
    <p:restoredTop sz="94107" autoAdjust="0"/>
  </p:normalViewPr>
  <p:slideViewPr>
    <p:cSldViewPr snapToGrid="0">
      <p:cViewPr varScale="1">
        <p:scale>
          <a:sx n="130" d="100"/>
          <a:sy n="130" d="100"/>
        </p:scale>
        <p:origin x="786" y="120"/>
      </p:cViewPr>
      <p:guideLst>
        <p:guide orient="horz" pos="2160"/>
        <p:guide pos="3840"/>
        <p:guide orient="horz" pos="180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4021138" y="0"/>
            <a:ext cx="3076575" cy="512763"/>
          </a:xfrm>
          <a:prstGeom prst="rect">
            <a:avLst/>
          </a:prstGeom>
        </p:spPr>
        <p:txBody>
          <a:bodyPr vert="horz" lIns="91440" tIns="45720" rIns="91440" bIns="45720" rtlCol="0"/>
          <a:lstStyle>
            <a:lvl1pPr algn="r">
              <a:defRPr sz="1200"/>
            </a:lvl1pPr>
          </a:lstStyle>
          <a:p>
            <a:fld id="{604FB122-C5DE-4832-9C7A-A21F0F8E1BB3}" type="datetimeFigureOut">
              <a:rPr lang="zh-CN" altLang="en-US" smtClean="0"/>
              <a:t>2019\6\5 Wednesday</a:t>
            </a:fld>
            <a:endParaRPr lang="zh-CN" altLang="en-US"/>
          </a:p>
        </p:txBody>
      </p:sp>
      <p:sp>
        <p:nvSpPr>
          <p:cNvPr id="4" name="页脚占位符 3"/>
          <p:cNvSpPr>
            <a:spLocks noGrp="1"/>
          </p:cNvSpPr>
          <p:nvPr>
            <p:ph type="ftr" sz="quarter" idx="2"/>
          </p:nvPr>
        </p:nvSpPr>
        <p:spPr>
          <a:xfrm>
            <a:off x="0" y="9721850"/>
            <a:ext cx="3076575" cy="512763"/>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4021138" y="9721850"/>
            <a:ext cx="3076575" cy="512763"/>
          </a:xfrm>
          <a:prstGeom prst="rect">
            <a:avLst/>
          </a:prstGeom>
        </p:spPr>
        <p:txBody>
          <a:bodyPr vert="horz" lIns="91440" tIns="45720" rIns="91440" bIns="45720" rtlCol="0" anchor="b"/>
          <a:lstStyle>
            <a:lvl1pPr algn="r">
              <a:defRPr sz="1200"/>
            </a:lvl1pPr>
          </a:lstStyle>
          <a:p>
            <a:fld id="{3A8FBBA7-64B0-4561-844E-444F8390D947}" type="slidenum">
              <a:rPr lang="zh-CN" altLang="en-US" smtClean="0"/>
              <a:t>‹#›</a:t>
            </a:fld>
            <a:endParaRPr lang="zh-CN" altLang="en-US"/>
          </a:p>
        </p:txBody>
      </p:sp>
    </p:spTree>
    <p:extLst>
      <p:ext uri="{BB962C8B-B14F-4D97-AF65-F5344CB8AC3E}">
        <p14:creationId xmlns:p14="http://schemas.microsoft.com/office/powerpoint/2010/main" val="9169611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zh-CN" altLang="en-US"/>
          </a:p>
        </p:txBody>
      </p:sp>
      <p:sp>
        <p:nvSpPr>
          <p:cNvPr id="3" name="日期占位符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B9F60785-5F10-4631-818D-3AA18069412C}" type="datetimeFigureOut">
              <a:rPr lang="zh-CN" altLang="en-US" smtClean="0"/>
              <a:pPr/>
              <a:t>2019\6\5 Wednesday</a:t>
            </a:fld>
            <a:endParaRPr lang="zh-CN" altLang="en-US"/>
          </a:p>
        </p:txBody>
      </p:sp>
      <p:sp>
        <p:nvSpPr>
          <p:cNvPr id="4" name="幻灯片图像占位符 3"/>
          <p:cNvSpPr>
            <a:spLocks noGrp="1" noRot="1" noChangeAspect="1"/>
          </p:cNvSpPr>
          <p:nvPr>
            <p:ph type="sldImg" idx="2"/>
          </p:nvPr>
        </p:nvSpPr>
        <p:spPr>
          <a:xfrm>
            <a:off x="481013" y="768350"/>
            <a:ext cx="6137275" cy="3836988"/>
          </a:xfrm>
          <a:prstGeom prst="rect">
            <a:avLst/>
          </a:prstGeom>
          <a:noFill/>
          <a:ln w="12700">
            <a:solidFill>
              <a:prstClr val="black"/>
            </a:solidFill>
          </a:ln>
        </p:spPr>
        <p:txBody>
          <a:bodyPr vert="horz" lIns="99048" tIns="49524" rIns="99048" bIns="49524" rtlCol="0" anchor="ctr"/>
          <a:lstStyle/>
          <a:p>
            <a:endParaRPr lang="zh-CN" altLang="en-US"/>
          </a:p>
        </p:txBody>
      </p:sp>
      <p:sp>
        <p:nvSpPr>
          <p:cNvPr id="5" name="备注占位符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851394C0-AECB-4E40-948B-B7DFF2BC8076}" type="slidenum">
              <a:rPr lang="zh-CN" altLang="en-US" smtClean="0"/>
              <a:pPr/>
              <a:t>‹#›</a:t>
            </a:fld>
            <a:endParaRPr lang="zh-CN" altLang="en-US"/>
          </a:p>
        </p:txBody>
      </p:sp>
    </p:spTree>
    <p:extLst>
      <p:ext uri="{BB962C8B-B14F-4D97-AF65-F5344CB8AC3E}">
        <p14:creationId xmlns:p14="http://schemas.microsoft.com/office/powerpoint/2010/main" val="1578876938"/>
      </p:ext>
    </p:extLst>
  </p:cSld>
  <p:clrMap bg1="lt1" tx1="dk1" bg2="lt2" tx2="dk2" accent1="accent1" accent2="accent2" accent3="accent3" accent4="accent4" accent5="accent5" accent6="accent6" hlink="hlink" folHlink="folHlink"/>
  <p:notesStyle>
    <a:lvl1pPr marL="0" algn="l" defTabSz="713232" rtl="0" eaLnBrk="1" latinLnBrk="0" hangingPunct="1">
      <a:defRPr sz="900" kern="1200">
        <a:solidFill>
          <a:schemeClr val="tx1"/>
        </a:solidFill>
        <a:latin typeface="+mn-lt"/>
        <a:ea typeface="+mn-ea"/>
        <a:cs typeface="+mn-cs"/>
      </a:defRPr>
    </a:lvl1pPr>
    <a:lvl2pPr marL="356616" algn="l" defTabSz="713232" rtl="0" eaLnBrk="1" latinLnBrk="0" hangingPunct="1">
      <a:defRPr sz="900" kern="1200">
        <a:solidFill>
          <a:schemeClr val="tx1"/>
        </a:solidFill>
        <a:latin typeface="+mn-lt"/>
        <a:ea typeface="+mn-ea"/>
        <a:cs typeface="+mn-cs"/>
      </a:defRPr>
    </a:lvl2pPr>
    <a:lvl3pPr marL="713232" algn="l" defTabSz="713232" rtl="0" eaLnBrk="1" latinLnBrk="0" hangingPunct="1">
      <a:defRPr sz="900" kern="1200">
        <a:solidFill>
          <a:schemeClr val="tx1"/>
        </a:solidFill>
        <a:latin typeface="+mn-lt"/>
        <a:ea typeface="+mn-ea"/>
        <a:cs typeface="+mn-cs"/>
      </a:defRPr>
    </a:lvl3pPr>
    <a:lvl4pPr marL="1069848" algn="l" defTabSz="713232" rtl="0" eaLnBrk="1" latinLnBrk="0" hangingPunct="1">
      <a:defRPr sz="900" kern="1200">
        <a:solidFill>
          <a:schemeClr val="tx1"/>
        </a:solidFill>
        <a:latin typeface="+mn-lt"/>
        <a:ea typeface="+mn-ea"/>
        <a:cs typeface="+mn-cs"/>
      </a:defRPr>
    </a:lvl4pPr>
    <a:lvl5pPr marL="1426464" algn="l" defTabSz="713232" rtl="0" eaLnBrk="1" latinLnBrk="0" hangingPunct="1">
      <a:defRPr sz="900" kern="1200">
        <a:solidFill>
          <a:schemeClr val="tx1"/>
        </a:solidFill>
        <a:latin typeface="+mn-lt"/>
        <a:ea typeface="+mn-ea"/>
        <a:cs typeface="+mn-cs"/>
      </a:defRPr>
    </a:lvl5pPr>
    <a:lvl6pPr marL="1783080" algn="l" defTabSz="713232" rtl="0" eaLnBrk="1" latinLnBrk="0" hangingPunct="1">
      <a:defRPr sz="900" kern="1200">
        <a:solidFill>
          <a:schemeClr val="tx1"/>
        </a:solidFill>
        <a:latin typeface="+mn-lt"/>
        <a:ea typeface="+mn-ea"/>
        <a:cs typeface="+mn-cs"/>
      </a:defRPr>
    </a:lvl6pPr>
    <a:lvl7pPr marL="2139696" algn="l" defTabSz="713232" rtl="0" eaLnBrk="1" latinLnBrk="0" hangingPunct="1">
      <a:defRPr sz="900" kern="1200">
        <a:solidFill>
          <a:schemeClr val="tx1"/>
        </a:solidFill>
        <a:latin typeface="+mn-lt"/>
        <a:ea typeface="+mn-ea"/>
        <a:cs typeface="+mn-cs"/>
      </a:defRPr>
    </a:lvl7pPr>
    <a:lvl8pPr marL="2496312" algn="l" defTabSz="713232" rtl="0" eaLnBrk="1" latinLnBrk="0" hangingPunct="1">
      <a:defRPr sz="900" kern="1200">
        <a:solidFill>
          <a:schemeClr val="tx1"/>
        </a:solidFill>
        <a:latin typeface="+mn-lt"/>
        <a:ea typeface="+mn-ea"/>
        <a:cs typeface="+mn-cs"/>
      </a:defRPr>
    </a:lvl8pPr>
    <a:lvl9pPr marL="2852928" algn="l" defTabSz="713232"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7374" y="0"/>
            <a:ext cx="9144000" cy="4055390"/>
          </a:xfrm>
          <a:prstGeom prst="rect">
            <a:avLst/>
          </a:prstGeom>
          <a:solidFill>
            <a:srgbClr val="103DFB"/>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en-US"/>
          </a:p>
        </p:txBody>
      </p:sp>
      <p:sp>
        <p:nvSpPr>
          <p:cNvPr id="2" name="Title 1"/>
          <p:cNvSpPr>
            <a:spLocks noGrp="1"/>
          </p:cNvSpPr>
          <p:nvPr>
            <p:ph type="ctrTitle"/>
          </p:nvPr>
        </p:nvSpPr>
        <p:spPr>
          <a:xfrm>
            <a:off x="628650" y="1717505"/>
            <a:ext cx="7886700" cy="1989667"/>
          </a:xfrm>
        </p:spPr>
        <p:txBody>
          <a:bodyPr anchor="b">
            <a:normAutofit/>
          </a:bodyPr>
          <a:lstStyle>
            <a:lvl1pPr algn="l">
              <a:defRPr sz="4200">
                <a:solidFill>
                  <a:schemeClr val="bg1"/>
                </a:solidFill>
              </a:defRPr>
            </a:lvl1pPr>
          </a:lstStyle>
          <a:p>
            <a:r>
              <a:rPr lang="en-US" altLang="zh-CN"/>
              <a:t>Click to edit Master title style</a:t>
            </a:r>
            <a:endParaRPr lang="en-US" dirty="0"/>
          </a:p>
        </p:txBody>
      </p:sp>
      <p:sp>
        <p:nvSpPr>
          <p:cNvPr id="3" name="Subtitle 2"/>
          <p:cNvSpPr>
            <a:spLocks noGrp="1"/>
          </p:cNvSpPr>
          <p:nvPr>
            <p:ph type="subTitle" idx="1"/>
          </p:nvPr>
        </p:nvSpPr>
        <p:spPr>
          <a:xfrm>
            <a:off x="628651" y="4258840"/>
            <a:ext cx="5029199" cy="948161"/>
          </a:xfrm>
        </p:spPr>
        <p:txBody>
          <a:bodyPr>
            <a:normAutofit/>
          </a:bodyPr>
          <a:lstStyle>
            <a:lvl1pPr marL="0" indent="0" algn="l">
              <a:lnSpc>
                <a:spcPct val="150000"/>
              </a:lnSpc>
              <a:spcBef>
                <a:spcPts val="468"/>
              </a:spcBef>
              <a:buNone/>
              <a:defRPr sz="2200">
                <a:solidFill>
                  <a:srgbClr val="052467"/>
                </a:solidFill>
                <a:latin typeface="+mj-lt"/>
              </a:defRPr>
            </a:lvl1pPr>
            <a:lvl2pPr marL="356616" indent="0" algn="ctr">
              <a:buNone/>
              <a:defRPr sz="1600"/>
            </a:lvl2pPr>
            <a:lvl3pPr marL="713232" indent="0" algn="ctr">
              <a:buNone/>
              <a:defRPr sz="1400"/>
            </a:lvl3pPr>
            <a:lvl4pPr marL="1069848" indent="0" algn="ctr">
              <a:buNone/>
              <a:defRPr sz="1200"/>
            </a:lvl4pPr>
            <a:lvl5pPr marL="1426464" indent="0" algn="ctr">
              <a:buNone/>
              <a:defRPr sz="1200"/>
            </a:lvl5pPr>
            <a:lvl6pPr marL="1783080" indent="0" algn="ctr">
              <a:buNone/>
              <a:defRPr sz="1200"/>
            </a:lvl6pPr>
            <a:lvl7pPr marL="2139696" indent="0" algn="ctr">
              <a:buNone/>
              <a:defRPr sz="1200"/>
            </a:lvl7pPr>
            <a:lvl8pPr marL="2496312" indent="0" algn="ctr">
              <a:buNone/>
              <a:defRPr sz="1200"/>
            </a:lvl8pPr>
            <a:lvl9pPr marL="2852928" indent="0" algn="ctr">
              <a:buNone/>
              <a:defRPr sz="1200"/>
            </a:lvl9pPr>
          </a:lstStyle>
          <a:p>
            <a:r>
              <a:rPr lang="en-US" altLang="zh-CN" dirty="0"/>
              <a:t>Click to edit Master subtitle style</a:t>
            </a:r>
            <a:endParaRPr lang="en-US" dirty="0"/>
          </a:p>
        </p:txBody>
      </p:sp>
      <p:sp>
        <p:nvSpPr>
          <p:cNvPr id="4" name="Date Placeholder 3"/>
          <p:cNvSpPr>
            <a:spLocks noGrp="1"/>
          </p:cNvSpPr>
          <p:nvPr>
            <p:ph type="dt" sz="half" idx="10"/>
          </p:nvPr>
        </p:nvSpPr>
        <p:spPr/>
        <p:txBody>
          <a:bodyPr/>
          <a:lstStyle/>
          <a:p>
            <a:fld id="{8BEEBAAA-29B5-4AF5-BC5F-7E580C29002D}" type="datetimeFigureOut">
              <a:rPr lang="en-US" smtClean="0"/>
              <a:pPr/>
              <a:t>6/5/2019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pPr/>
              <a:t>‹#›</a:t>
            </a:fld>
            <a:endParaRPr lang="en-US"/>
          </a:p>
        </p:txBody>
      </p:sp>
    </p:spTree>
    <p:extLst>
      <p:ext uri="{BB962C8B-B14F-4D97-AF65-F5344CB8AC3E}">
        <p14:creationId xmlns:p14="http://schemas.microsoft.com/office/powerpoint/2010/main" val="571946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userDrawn="1"/>
        </p:nvSpPr>
        <p:spPr>
          <a:xfrm>
            <a:off x="0" y="0"/>
            <a:ext cx="9144000" cy="1110712"/>
          </a:xfrm>
          <a:prstGeom prst="rect">
            <a:avLst/>
          </a:prstGeom>
          <a:solidFill>
            <a:srgbClr val="103DFB"/>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en-US"/>
          </a:p>
        </p:txBody>
      </p:sp>
      <p:sp>
        <p:nvSpPr>
          <p:cNvPr id="2" name="Title 1"/>
          <p:cNvSpPr>
            <a:spLocks noGrp="1"/>
          </p:cNvSpPr>
          <p:nvPr>
            <p:ph type="title"/>
          </p:nvPr>
        </p:nvSpPr>
        <p:spPr>
          <a:xfrm>
            <a:off x="457200" y="1"/>
            <a:ext cx="8058150" cy="1023697"/>
          </a:xfrm>
        </p:spPr>
        <p:txBody>
          <a:bodyPr anchor="b">
            <a:normAutofit/>
          </a:bodyPr>
          <a:lstStyle>
            <a:lvl1pPr>
              <a:defRPr sz="2800">
                <a:solidFill>
                  <a:schemeClr val="bg1"/>
                </a:solidFill>
              </a:defRPr>
            </a:lvl1pPr>
          </a:lstStyle>
          <a:p>
            <a:r>
              <a:rPr lang="en-US" altLang="zh-CN"/>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pPr/>
              <a:t>6/5/2019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pPr/>
              <a:t>‹#›</a:t>
            </a:fld>
            <a:endParaRPr lang="en-US"/>
          </a:p>
        </p:txBody>
      </p:sp>
    </p:spTree>
    <p:extLst>
      <p:ext uri="{BB962C8B-B14F-4D97-AF65-F5344CB8AC3E}">
        <p14:creationId xmlns:p14="http://schemas.microsoft.com/office/powerpoint/2010/main" val="905087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userDrawn="1"/>
        </p:nvSpPr>
        <p:spPr>
          <a:xfrm>
            <a:off x="7571509" y="0"/>
            <a:ext cx="1572491" cy="5715000"/>
          </a:xfrm>
          <a:prstGeom prst="rect">
            <a:avLst/>
          </a:prstGeom>
          <a:solidFill>
            <a:srgbClr val="052467"/>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en-US"/>
          </a:p>
        </p:txBody>
      </p:sp>
      <p:sp>
        <p:nvSpPr>
          <p:cNvPr id="2" name="Vertical Title 1"/>
          <p:cNvSpPr>
            <a:spLocks noGrp="1"/>
          </p:cNvSpPr>
          <p:nvPr>
            <p:ph type="title" orient="vert"/>
          </p:nvPr>
        </p:nvSpPr>
        <p:spPr>
          <a:xfrm>
            <a:off x="7661564" y="304271"/>
            <a:ext cx="1364673" cy="4843198"/>
          </a:xfrm>
        </p:spPr>
        <p:txBody>
          <a:bodyPr vert="eaVert" anchor="b">
            <a:normAutofit/>
          </a:bodyPr>
          <a:lstStyle>
            <a:lvl1pPr>
              <a:defRPr sz="2800">
                <a:solidFill>
                  <a:schemeClr val="bg1"/>
                </a:solidFill>
              </a:defRPr>
            </a:lvl1pPr>
          </a:lstStyle>
          <a:p>
            <a:r>
              <a:rPr lang="en-US" altLang="zh-CN"/>
              <a:t>Click to edit Master title style</a:t>
            </a:r>
            <a:endParaRPr lang="en-US" dirty="0"/>
          </a:p>
        </p:txBody>
      </p:sp>
      <p:sp>
        <p:nvSpPr>
          <p:cNvPr id="3" name="Vertical Text Placeholder 2"/>
          <p:cNvSpPr>
            <a:spLocks noGrp="1"/>
          </p:cNvSpPr>
          <p:nvPr>
            <p:ph type="body" orient="vert" idx="1"/>
          </p:nvPr>
        </p:nvSpPr>
        <p:spPr>
          <a:xfrm>
            <a:off x="628650" y="304271"/>
            <a:ext cx="5800725" cy="484319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pPr/>
              <a:t>6/5/2019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pPr/>
              <a:t>‹#›</a:t>
            </a:fld>
            <a:endParaRPr lang="en-US"/>
          </a:p>
        </p:txBody>
      </p:sp>
    </p:spTree>
    <p:extLst>
      <p:ext uri="{BB962C8B-B14F-4D97-AF65-F5344CB8AC3E}">
        <p14:creationId xmlns:p14="http://schemas.microsoft.com/office/powerpoint/2010/main" val="3547018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7" name="Rectangle 6"/>
          <p:cNvSpPr/>
          <p:nvPr userDrawn="1"/>
        </p:nvSpPr>
        <p:spPr>
          <a:xfrm>
            <a:off x="0" y="0"/>
            <a:ext cx="1572491" cy="5715000"/>
          </a:xfrm>
          <a:prstGeom prst="rect">
            <a:avLst/>
          </a:prstGeom>
          <a:solidFill>
            <a:srgbClr val="052467"/>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en-US"/>
          </a:p>
        </p:txBody>
      </p:sp>
      <p:sp>
        <p:nvSpPr>
          <p:cNvPr id="2" name="Vertical Title 1"/>
          <p:cNvSpPr>
            <a:spLocks noGrp="1"/>
          </p:cNvSpPr>
          <p:nvPr>
            <p:ph type="title" orient="vert"/>
          </p:nvPr>
        </p:nvSpPr>
        <p:spPr>
          <a:xfrm>
            <a:off x="90055" y="304271"/>
            <a:ext cx="1364673" cy="4843198"/>
          </a:xfrm>
        </p:spPr>
        <p:txBody>
          <a:bodyPr vert="eaVert" anchor="t">
            <a:normAutofit/>
          </a:bodyPr>
          <a:lstStyle>
            <a:lvl1pPr algn="l">
              <a:defRPr sz="2800">
                <a:solidFill>
                  <a:schemeClr val="bg1"/>
                </a:solidFill>
              </a:defRPr>
            </a:lvl1pPr>
          </a:lstStyle>
          <a:p>
            <a:r>
              <a:rPr lang="en-US" altLang="zh-CN"/>
              <a:t>Click to edit Master title style</a:t>
            </a:r>
            <a:endParaRPr lang="en-US" dirty="0"/>
          </a:p>
        </p:txBody>
      </p:sp>
      <p:sp>
        <p:nvSpPr>
          <p:cNvPr id="4" name="Date Placeholder 3"/>
          <p:cNvSpPr>
            <a:spLocks noGrp="1"/>
          </p:cNvSpPr>
          <p:nvPr>
            <p:ph type="dt" sz="half" idx="10"/>
          </p:nvPr>
        </p:nvSpPr>
        <p:spPr/>
        <p:txBody>
          <a:bodyPr/>
          <a:lstStyle/>
          <a:p>
            <a:fld id="{8BEEBAAA-29B5-4AF5-BC5F-7E580C29002D}" type="datetimeFigureOut">
              <a:rPr lang="en-US" smtClean="0"/>
              <a:pPr/>
              <a:t>6/5/2019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pPr/>
              <a:t>‹#›</a:t>
            </a:fld>
            <a:endParaRPr lang="en-US"/>
          </a:p>
        </p:txBody>
      </p:sp>
    </p:spTree>
    <p:extLst>
      <p:ext uri="{BB962C8B-B14F-4D97-AF65-F5344CB8AC3E}">
        <p14:creationId xmlns:p14="http://schemas.microsoft.com/office/powerpoint/2010/main" val="37125665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带副标题的页面">
    <p:spTree>
      <p:nvGrpSpPr>
        <p:cNvPr id="1" name=""/>
        <p:cNvGrpSpPr/>
        <p:nvPr/>
      </p:nvGrpSpPr>
      <p:grpSpPr>
        <a:xfrm>
          <a:off x="0" y="0"/>
          <a:ext cx="0" cy="0"/>
          <a:chOff x="0" y="0"/>
          <a:chExt cx="0" cy="0"/>
        </a:xfrm>
      </p:grpSpPr>
      <p:sp>
        <p:nvSpPr>
          <p:cNvPr id="8" name="内容占位符 2"/>
          <p:cNvSpPr>
            <a:spLocks noGrp="1"/>
          </p:cNvSpPr>
          <p:nvPr>
            <p:ph idx="1"/>
          </p:nvPr>
        </p:nvSpPr>
        <p:spPr>
          <a:xfrm>
            <a:off x="323528" y="877280"/>
            <a:ext cx="8424936" cy="4200467"/>
          </a:xfrm>
        </p:spPr>
        <p:txBody>
          <a:bodyPr/>
          <a:lstStyle>
            <a:lvl1pPr>
              <a:defRPr sz="2800">
                <a:latin typeface="微软雅黑" pitchFamily="34" charset="-122"/>
                <a:ea typeface="微软雅黑" pitchFamily="34" charset="-122"/>
              </a:defRPr>
            </a:lvl1pPr>
            <a:lvl2pPr>
              <a:defRPr sz="2600">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副标题 2"/>
          <p:cNvSpPr>
            <a:spLocks noGrp="1"/>
          </p:cNvSpPr>
          <p:nvPr>
            <p:ph type="subTitle" idx="13"/>
          </p:nvPr>
        </p:nvSpPr>
        <p:spPr>
          <a:xfrm>
            <a:off x="6444208" y="221482"/>
            <a:ext cx="2304256" cy="415772"/>
          </a:xfrm>
        </p:spPr>
        <p:txBody>
          <a:bodyPr>
            <a:normAutofit/>
          </a:bodyPr>
          <a:lstStyle>
            <a:lvl1pPr marL="0" indent="0" algn="r" defTabSz="914400" rtl="0" eaLnBrk="0" fontAlgn="base" latinLnBrk="0" hangingPunct="0">
              <a:spcBef>
                <a:spcPct val="0"/>
              </a:spcBef>
              <a:spcAft>
                <a:spcPct val="0"/>
              </a:spcAft>
              <a:buNone/>
              <a:defRPr lang="zh-CN" altLang="en-US" sz="1800" u="none" kern="1200" dirty="0">
                <a:solidFill>
                  <a:srgbClr val="092D93"/>
                </a:solidFill>
                <a:latin typeface="黑体" pitchFamily="49" charset="-122"/>
                <a:ea typeface="黑体" pitchFamily="49" charset="-122"/>
                <a:cs typeface="+mj-cs"/>
              </a:defRPr>
            </a:lvl1pPr>
          </a:lstStyle>
          <a:p>
            <a:endParaRPr lang="zh-CN" altLang="en-US" dirty="0"/>
          </a:p>
        </p:txBody>
      </p:sp>
      <p:sp>
        <p:nvSpPr>
          <p:cNvPr id="14" name="标题 1"/>
          <p:cNvSpPr>
            <a:spLocks noGrp="1"/>
          </p:cNvSpPr>
          <p:nvPr>
            <p:ph type="title"/>
          </p:nvPr>
        </p:nvSpPr>
        <p:spPr>
          <a:xfrm>
            <a:off x="323528" y="157200"/>
            <a:ext cx="5696272" cy="365498"/>
          </a:xfrm>
          <a:prstGeom prst="rect">
            <a:avLst/>
          </a:prstGeom>
        </p:spPr>
        <p:txBody>
          <a:bodyPr/>
          <a:lstStyle>
            <a:lvl1pPr marL="0" algn="l" defTabSz="914400" rtl="0" eaLnBrk="0" fontAlgn="base" latinLnBrk="0" hangingPunct="0">
              <a:spcBef>
                <a:spcPct val="0"/>
              </a:spcBef>
              <a:spcAft>
                <a:spcPct val="0"/>
              </a:spcAft>
              <a:defRPr lang="zh-CN" altLang="en-US" sz="2800" u="none" kern="1200" dirty="0">
                <a:solidFill>
                  <a:schemeClr val="tx1">
                    <a:lumMod val="85000"/>
                    <a:lumOff val="15000"/>
                  </a:schemeClr>
                </a:solidFill>
                <a:latin typeface="黑体" pitchFamily="49" charset="-122"/>
                <a:ea typeface="黑体" pitchFamily="49" charset="-122"/>
                <a:cs typeface="+mj-cs"/>
              </a:defRPr>
            </a:lvl1pPr>
          </a:lstStyle>
          <a:p>
            <a:r>
              <a:rPr lang="zh-CN" altLang="en-US" dirty="0"/>
              <a:t>单击此处编辑母版标题样式</a:t>
            </a:r>
          </a:p>
        </p:txBody>
      </p:sp>
      <p:sp>
        <p:nvSpPr>
          <p:cNvPr id="5" name="页脚占位符 4"/>
          <p:cNvSpPr>
            <a:spLocks noGrp="1"/>
          </p:cNvSpPr>
          <p:nvPr>
            <p:ph type="ftr" sz="quarter" idx="14"/>
          </p:nvPr>
        </p:nvSpPr>
        <p:spPr>
          <a:xfrm>
            <a:off x="3124200" y="5433220"/>
            <a:ext cx="2895600" cy="304271"/>
          </a:xfrm>
        </p:spPr>
        <p:txBody>
          <a:bodyPr/>
          <a:lstStyle>
            <a:lvl1pPr>
              <a:defRPr/>
            </a:lvl1pPr>
          </a:lstStyle>
          <a:p>
            <a:pPr>
              <a:defRPr/>
            </a:pPr>
            <a:endParaRPr lang="zh-CN" altLang="en-US"/>
          </a:p>
        </p:txBody>
      </p:sp>
      <p:sp>
        <p:nvSpPr>
          <p:cNvPr id="6" name="灯片编号占位符 5"/>
          <p:cNvSpPr>
            <a:spLocks noGrp="1"/>
          </p:cNvSpPr>
          <p:nvPr>
            <p:ph type="sldNum" sz="quarter" idx="15"/>
          </p:nvPr>
        </p:nvSpPr>
        <p:spPr>
          <a:xfrm>
            <a:off x="6553200" y="5296959"/>
            <a:ext cx="539750" cy="304271"/>
          </a:xfrm>
        </p:spPr>
        <p:txBody>
          <a:bodyPr/>
          <a:lstStyle>
            <a:lvl1pPr>
              <a:defRPr/>
            </a:lvl1pPr>
          </a:lstStyle>
          <a:p>
            <a:pPr>
              <a:defRPr/>
            </a:pPr>
            <a:fld id="{1DA1E8FE-8F52-4280-8BDC-784334A73D14}" type="slidenum">
              <a:rPr lang="zh-CN" altLang="en-US"/>
              <a:pPr>
                <a:defRPr/>
              </a:pPr>
              <a:t>‹#›</a:t>
            </a:fld>
            <a:endParaRPr lang="zh-CN" altLang="en-US"/>
          </a:p>
        </p:txBody>
      </p:sp>
    </p:spTree>
    <p:extLst>
      <p:ext uri="{BB962C8B-B14F-4D97-AF65-F5344CB8AC3E}">
        <p14:creationId xmlns:p14="http://schemas.microsoft.com/office/powerpoint/2010/main" val="2748068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0"/>
            <a:ext cx="9144000" cy="1110712"/>
          </a:xfrm>
          <a:prstGeom prst="rect">
            <a:avLst/>
          </a:prstGeom>
          <a:solidFill>
            <a:srgbClr val="103DFB"/>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en-US"/>
          </a:p>
        </p:txBody>
      </p:sp>
      <p:sp>
        <p:nvSpPr>
          <p:cNvPr id="2" name="Title 1"/>
          <p:cNvSpPr>
            <a:spLocks noGrp="1"/>
          </p:cNvSpPr>
          <p:nvPr>
            <p:ph type="title"/>
          </p:nvPr>
        </p:nvSpPr>
        <p:spPr>
          <a:xfrm>
            <a:off x="453325" y="0"/>
            <a:ext cx="8062025" cy="1007390"/>
          </a:xfrm>
        </p:spPr>
        <p:txBody>
          <a:bodyPr anchor="b">
            <a:normAutofit/>
          </a:bodyPr>
          <a:lstStyle>
            <a:lvl1pPr>
              <a:defRPr sz="2800">
                <a:solidFill>
                  <a:schemeClr val="bg1"/>
                </a:solidFill>
              </a:defRPr>
            </a:lvl1pPr>
          </a:lstStyle>
          <a:p>
            <a:r>
              <a:rPr lang="en-US" altLang="zh-CN" dirty="0"/>
              <a:t>Click to edit Master title style</a:t>
            </a:r>
            <a:endParaRPr lang="en-US" dirty="0"/>
          </a:p>
        </p:txBody>
      </p:sp>
      <p:sp>
        <p:nvSpPr>
          <p:cNvPr id="3" name="Content Placeholder 2"/>
          <p:cNvSpPr>
            <a:spLocks noGrp="1"/>
          </p:cNvSpPr>
          <p:nvPr>
            <p:ph idx="1"/>
          </p:nvPr>
        </p:nvSpPr>
        <p:spPr>
          <a:xfrm>
            <a:off x="628650" y="1521354"/>
            <a:ext cx="3125815" cy="3626115"/>
          </a:xfrm>
        </p:spPr>
        <p:txBody>
          <a:bodyPr>
            <a:normAutofit/>
          </a:bodyPr>
          <a:lstStyle>
            <a:lvl1pPr marL="0" indent="0">
              <a:lnSpc>
                <a:spcPct val="150000"/>
              </a:lnSpc>
              <a:spcAft>
                <a:spcPts val="936"/>
              </a:spcAft>
              <a:buNone/>
              <a:defRPr sz="1200">
                <a:solidFill>
                  <a:schemeClr val="bg1">
                    <a:lumMod val="50000"/>
                  </a:schemeClr>
                </a:solidFill>
              </a:defRPr>
            </a:lvl1pPr>
            <a:lvl2pPr>
              <a:lnSpc>
                <a:spcPct val="150000"/>
              </a:lnSpc>
              <a:spcAft>
                <a:spcPts val="936"/>
              </a:spcAft>
              <a:defRPr sz="1100">
                <a:solidFill>
                  <a:schemeClr val="bg1">
                    <a:lumMod val="50000"/>
                  </a:schemeClr>
                </a:solidFill>
              </a:defRPr>
            </a:lvl2pPr>
            <a:lvl3pPr>
              <a:lnSpc>
                <a:spcPct val="150000"/>
              </a:lnSpc>
              <a:spcAft>
                <a:spcPts val="936"/>
              </a:spcAft>
              <a:defRPr sz="900">
                <a:solidFill>
                  <a:schemeClr val="bg1">
                    <a:lumMod val="50000"/>
                  </a:schemeClr>
                </a:solidFill>
              </a:defRPr>
            </a:lvl3pPr>
            <a:lvl4pPr>
              <a:lnSpc>
                <a:spcPct val="150000"/>
              </a:lnSpc>
              <a:spcAft>
                <a:spcPts val="936"/>
              </a:spcAft>
              <a:defRPr sz="900">
                <a:solidFill>
                  <a:schemeClr val="bg1">
                    <a:lumMod val="50000"/>
                  </a:schemeClr>
                </a:solidFill>
              </a:defRPr>
            </a:lvl4pPr>
            <a:lvl5pPr>
              <a:lnSpc>
                <a:spcPct val="150000"/>
              </a:lnSpc>
              <a:spcAft>
                <a:spcPts val="936"/>
              </a:spcAft>
              <a:defRPr sz="900">
                <a:solidFill>
                  <a:schemeClr val="bg1">
                    <a:lumMod val="50000"/>
                  </a:schemeClr>
                </a:solidFill>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
        <p:nvSpPr>
          <p:cNvPr id="4" name="Date Placeholder 3"/>
          <p:cNvSpPr>
            <a:spLocks noGrp="1"/>
          </p:cNvSpPr>
          <p:nvPr>
            <p:ph type="dt" sz="half" idx="10"/>
          </p:nvPr>
        </p:nvSpPr>
        <p:spPr/>
        <p:txBody>
          <a:bodyPr/>
          <a:lstStyle/>
          <a:p>
            <a:fld id="{8BEEBAAA-29B5-4AF5-BC5F-7E580C29002D}" type="datetimeFigureOut">
              <a:rPr lang="en-US" smtClean="0"/>
              <a:pPr/>
              <a:t>6/5/2019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pPr/>
              <a:t>‹#›</a:t>
            </a:fld>
            <a:endParaRPr lang="en-US"/>
          </a:p>
        </p:txBody>
      </p:sp>
    </p:spTree>
    <p:extLst>
      <p:ext uri="{BB962C8B-B14F-4D97-AF65-F5344CB8AC3E}">
        <p14:creationId xmlns:p14="http://schemas.microsoft.com/office/powerpoint/2010/main" val="1236868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userDrawn="1"/>
        </p:nvSpPr>
        <p:spPr>
          <a:xfrm>
            <a:off x="4010187" y="1689904"/>
            <a:ext cx="5133813" cy="2476982"/>
          </a:xfrm>
          <a:prstGeom prst="rect">
            <a:avLst/>
          </a:prstGeom>
          <a:solidFill>
            <a:srgbClr val="103DFB"/>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en-US"/>
          </a:p>
        </p:txBody>
      </p:sp>
      <p:sp>
        <p:nvSpPr>
          <p:cNvPr id="2" name="Title 1"/>
          <p:cNvSpPr>
            <a:spLocks noGrp="1"/>
          </p:cNvSpPr>
          <p:nvPr>
            <p:ph type="title"/>
          </p:nvPr>
        </p:nvSpPr>
        <p:spPr>
          <a:xfrm>
            <a:off x="628651" y="2001864"/>
            <a:ext cx="3381536" cy="1822689"/>
          </a:xfrm>
        </p:spPr>
        <p:txBody>
          <a:bodyPr anchor="ctr">
            <a:noAutofit/>
          </a:bodyPr>
          <a:lstStyle>
            <a:lvl1pPr algn="l">
              <a:defRPr sz="3700">
                <a:solidFill>
                  <a:srgbClr val="052467"/>
                </a:solidFill>
              </a:defRPr>
            </a:lvl1pPr>
          </a:lstStyle>
          <a:p>
            <a:r>
              <a:rPr lang="en-US" altLang="zh-CN" dirty="0"/>
              <a:t>Click to edit Master title style</a:t>
            </a:r>
            <a:endParaRPr lang="en-US" dirty="0"/>
          </a:p>
        </p:txBody>
      </p:sp>
      <p:sp>
        <p:nvSpPr>
          <p:cNvPr id="3" name="Text Placeholder 2"/>
          <p:cNvSpPr>
            <a:spLocks noGrp="1"/>
          </p:cNvSpPr>
          <p:nvPr>
            <p:ph type="body" idx="1"/>
          </p:nvPr>
        </p:nvSpPr>
        <p:spPr>
          <a:xfrm>
            <a:off x="4742481" y="2001864"/>
            <a:ext cx="3952068" cy="1822688"/>
          </a:xfrm>
        </p:spPr>
        <p:txBody>
          <a:bodyPr anchor="ctr">
            <a:normAutofit/>
          </a:bodyPr>
          <a:lstStyle>
            <a:lvl1pPr marL="0" indent="0">
              <a:lnSpc>
                <a:spcPct val="150000"/>
              </a:lnSpc>
              <a:buNone/>
              <a:defRPr sz="2200">
                <a:solidFill>
                  <a:schemeClr val="bg1"/>
                </a:solidFill>
                <a:latin typeface="+mj-lt"/>
              </a:defRPr>
            </a:lvl1pPr>
            <a:lvl2pPr marL="356616" indent="0">
              <a:buNone/>
              <a:defRPr sz="1600"/>
            </a:lvl2pPr>
            <a:lvl3pPr marL="713232" indent="0">
              <a:buNone/>
              <a:defRPr sz="1400"/>
            </a:lvl3pPr>
            <a:lvl4pPr marL="1069848" indent="0">
              <a:buNone/>
              <a:defRPr sz="1200"/>
            </a:lvl4pPr>
            <a:lvl5pPr marL="1426464" indent="0">
              <a:buNone/>
              <a:defRPr sz="1200"/>
            </a:lvl5pPr>
            <a:lvl6pPr marL="1783080" indent="0">
              <a:buNone/>
              <a:defRPr sz="1200"/>
            </a:lvl6pPr>
            <a:lvl7pPr marL="2139696" indent="0">
              <a:buNone/>
              <a:defRPr sz="1200"/>
            </a:lvl7pPr>
            <a:lvl8pPr marL="2496312" indent="0">
              <a:buNone/>
              <a:defRPr sz="1200"/>
            </a:lvl8pPr>
            <a:lvl9pPr marL="2852928" indent="0">
              <a:buNone/>
              <a:defRPr sz="1200"/>
            </a:lvl9pPr>
          </a:lstStyle>
          <a:p>
            <a:pPr lvl="0"/>
            <a:r>
              <a:rPr lang="en-US" altLang="zh-CN"/>
              <a:t>Click to edit Master text styles</a:t>
            </a:r>
          </a:p>
        </p:txBody>
      </p:sp>
      <p:sp>
        <p:nvSpPr>
          <p:cNvPr id="4" name="Date Placeholder 3"/>
          <p:cNvSpPr>
            <a:spLocks noGrp="1"/>
          </p:cNvSpPr>
          <p:nvPr>
            <p:ph type="dt" sz="half" idx="10"/>
          </p:nvPr>
        </p:nvSpPr>
        <p:spPr/>
        <p:txBody>
          <a:bodyPr/>
          <a:lstStyle/>
          <a:p>
            <a:fld id="{8BEEBAAA-29B5-4AF5-BC5F-7E580C29002D}" type="datetimeFigureOut">
              <a:rPr lang="en-US" smtClean="0"/>
              <a:pPr/>
              <a:t>6/5/2019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pPr/>
              <a:t>‹#›</a:t>
            </a:fld>
            <a:endParaRPr lang="en-US"/>
          </a:p>
        </p:txBody>
      </p:sp>
    </p:spTree>
    <p:extLst>
      <p:ext uri="{BB962C8B-B14F-4D97-AF65-F5344CB8AC3E}">
        <p14:creationId xmlns:p14="http://schemas.microsoft.com/office/powerpoint/2010/main" val="617004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userDrawn="1"/>
        </p:nvSpPr>
        <p:spPr>
          <a:xfrm>
            <a:off x="0" y="0"/>
            <a:ext cx="9144000" cy="1110712"/>
          </a:xfrm>
          <a:prstGeom prst="rect">
            <a:avLst/>
          </a:prstGeom>
          <a:solidFill>
            <a:srgbClr val="103DFB"/>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en-US"/>
          </a:p>
        </p:txBody>
      </p:sp>
      <p:sp>
        <p:nvSpPr>
          <p:cNvPr id="2" name="Title 1"/>
          <p:cNvSpPr>
            <a:spLocks noGrp="1"/>
          </p:cNvSpPr>
          <p:nvPr>
            <p:ph type="title"/>
          </p:nvPr>
        </p:nvSpPr>
        <p:spPr>
          <a:xfrm>
            <a:off x="457200" y="1"/>
            <a:ext cx="8058150" cy="1023697"/>
          </a:xfrm>
        </p:spPr>
        <p:txBody>
          <a:bodyPr anchor="b">
            <a:normAutofit/>
          </a:bodyPr>
          <a:lstStyle>
            <a:lvl1pPr>
              <a:defRPr sz="2800">
                <a:solidFill>
                  <a:schemeClr val="bg1"/>
                </a:solidFill>
              </a:defRPr>
            </a:lvl1pPr>
          </a:lstStyle>
          <a:p>
            <a:r>
              <a:rPr lang="en-US" altLang="zh-CN"/>
              <a:t>Click to edit Master title style</a:t>
            </a:r>
            <a:endParaRPr lang="en-US" dirty="0"/>
          </a:p>
        </p:txBody>
      </p:sp>
      <p:sp>
        <p:nvSpPr>
          <p:cNvPr id="3" name="Content Placeholder 2"/>
          <p:cNvSpPr>
            <a:spLocks noGrp="1"/>
          </p:cNvSpPr>
          <p:nvPr>
            <p:ph sz="half" idx="1"/>
          </p:nvPr>
        </p:nvSpPr>
        <p:spPr>
          <a:xfrm>
            <a:off x="628650" y="1521354"/>
            <a:ext cx="3886200" cy="3626115"/>
          </a:xfrm>
        </p:spPr>
        <p:txBody>
          <a:bodyPr vert="horz" lIns="71323" tIns="35662" rIns="71323" bIns="35662" rtlCol="0">
            <a:normAutofit/>
          </a:bodyPr>
          <a:lstStyle>
            <a:lvl1pPr>
              <a:defRPr lang="en-US" sz="1200" smtClean="0">
                <a:solidFill>
                  <a:schemeClr val="bg1">
                    <a:lumMod val="50000"/>
                  </a:schemeClr>
                </a:solidFill>
              </a:defRPr>
            </a:lvl1pPr>
            <a:lvl2pPr>
              <a:defRPr lang="en-US" sz="1100" smtClean="0">
                <a:solidFill>
                  <a:schemeClr val="bg1">
                    <a:lumMod val="50000"/>
                  </a:schemeClr>
                </a:solidFill>
              </a:defRPr>
            </a:lvl2pPr>
            <a:lvl3pPr>
              <a:defRPr lang="en-US" sz="900" smtClean="0">
                <a:solidFill>
                  <a:schemeClr val="bg1">
                    <a:lumMod val="50000"/>
                  </a:schemeClr>
                </a:solidFill>
              </a:defRPr>
            </a:lvl3pPr>
            <a:lvl4pPr>
              <a:defRPr lang="en-US" sz="900" smtClean="0">
                <a:solidFill>
                  <a:schemeClr val="bg1">
                    <a:lumMod val="50000"/>
                  </a:schemeClr>
                </a:solidFill>
              </a:defRPr>
            </a:lvl4pPr>
            <a:lvl5pPr>
              <a:defRPr lang="en-US" sz="900">
                <a:solidFill>
                  <a:schemeClr val="bg1">
                    <a:lumMod val="50000"/>
                  </a:schemeClr>
                </a:solidFill>
              </a:defRPr>
            </a:lvl5pPr>
          </a:lstStyle>
          <a:p>
            <a:pPr marL="0" lvl="0" indent="0">
              <a:lnSpc>
                <a:spcPct val="150000"/>
              </a:lnSpc>
              <a:spcAft>
                <a:spcPts val="936"/>
              </a:spcAft>
              <a:buNone/>
            </a:pPr>
            <a:r>
              <a:rPr lang="en-US" altLang="zh-CN"/>
              <a:t>Click to edit Master text styles</a:t>
            </a:r>
          </a:p>
          <a:p>
            <a:pPr marL="0" lvl="1" indent="0">
              <a:lnSpc>
                <a:spcPct val="150000"/>
              </a:lnSpc>
              <a:spcAft>
                <a:spcPts val="936"/>
              </a:spcAft>
              <a:buNone/>
            </a:pPr>
            <a:r>
              <a:rPr lang="en-US" altLang="zh-CN"/>
              <a:t>Second level</a:t>
            </a:r>
          </a:p>
          <a:p>
            <a:pPr marL="0" lvl="2" indent="0">
              <a:lnSpc>
                <a:spcPct val="150000"/>
              </a:lnSpc>
              <a:spcAft>
                <a:spcPts val="936"/>
              </a:spcAft>
              <a:buNone/>
            </a:pPr>
            <a:r>
              <a:rPr lang="en-US" altLang="zh-CN"/>
              <a:t>Third level</a:t>
            </a:r>
          </a:p>
          <a:p>
            <a:pPr marL="0" lvl="3" indent="0">
              <a:lnSpc>
                <a:spcPct val="150000"/>
              </a:lnSpc>
              <a:spcAft>
                <a:spcPts val="936"/>
              </a:spcAft>
              <a:buNone/>
            </a:pPr>
            <a:r>
              <a:rPr lang="en-US" altLang="zh-CN"/>
              <a:t>Fourth level</a:t>
            </a:r>
          </a:p>
          <a:p>
            <a:pPr marL="0" lvl="4" indent="0">
              <a:lnSpc>
                <a:spcPct val="150000"/>
              </a:lnSpc>
              <a:spcAft>
                <a:spcPts val="936"/>
              </a:spcAft>
              <a:buNone/>
            </a:pPr>
            <a:r>
              <a:rPr lang="en-US" altLang="zh-CN"/>
              <a:t>Fifth level</a:t>
            </a:r>
            <a:endParaRPr lang="en-US"/>
          </a:p>
        </p:txBody>
      </p:sp>
      <p:sp>
        <p:nvSpPr>
          <p:cNvPr id="4" name="Content Placeholder 3"/>
          <p:cNvSpPr>
            <a:spLocks noGrp="1"/>
          </p:cNvSpPr>
          <p:nvPr>
            <p:ph sz="half" idx="2"/>
          </p:nvPr>
        </p:nvSpPr>
        <p:spPr>
          <a:xfrm>
            <a:off x="4629150" y="1521354"/>
            <a:ext cx="3886200" cy="3626115"/>
          </a:xfrm>
        </p:spPr>
        <p:txBody>
          <a:bodyPr vert="horz" lIns="71323" tIns="35662" rIns="71323" bIns="35662" rtlCol="0">
            <a:normAutofit/>
          </a:bodyPr>
          <a:lstStyle>
            <a:lvl1pPr>
              <a:defRPr lang="en-US" sz="1200" smtClean="0">
                <a:solidFill>
                  <a:schemeClr val="bg1">
                    <a:lumMod val="50000"/>
                  </a:schemeClr>
                </a:solidFill>
              </a:defRPr>
            </a:lvl1pPr>
            <a:lvl2pPr>
              <a:defRPr lang="en-US" sz="1100" smtClean="0">
                <a:solidFill>
                  <a:schemeClr val="bg1">
                    <a:lumMod val="50000"/>
                  </a:schemeClr>
                </a:solidFill>
              </a:defRPr>
            </a:lvl2pPr>
            <a:lvl3pPr>
              <a:defRPr lang="en-US" sz="900" smtClean="0">
                <a:solidFill>
                  <a:schemeClr val="bg1">
                    <a:lumMod val="50000"/>
                  </a:schemeClr>
                </a:solidFill>
              </a:defRPr>
            </a:lvl3pPr>
            <a:lvl4pPr>
              <a:defRPr lang="en-US" sz="900" smtClean="0">
                <a:solidFill>
                  <a:schemeClr val="bg1">
                    <a:lumMod val="50000"/>
                  </a:schemeClr>
                </a:solidFill>
              </a:defRPr>
            </a:lvl4pPr>
            <a:lvl5pPr>
              <a:defRPr lang="en-US" sz="900">
                <a:solidFill>
                  <a:schemeClr val="bg1">
                    <a:lumMod val="50000"/>
                  </a:schemeClr>
                </a:solidFill>
              </a:defRPr>
            </a:lvl5pPr>
          </a:lstStyle>
          <a:p>
            <a:pPr marL="0" lvl="0" indent="0">
              <a:lnSpc>
                <a:spcPct val="150000"/>
              </a:lnSpc>
              <a:spcAft>
                <a:spcPts val="936"/>
              </a:spcAft>
              <a:buNone/>
            </a:pPr>
            <a:r>
              <a:rPr lang="en-US" altLang="zh-CN"/>
              <a:t>Click to edit Master text styles</a:t>
            </a:r>
          </a:p>
          <a:p>
            <a:pPr marL="0" lvl="1" indent="0">
              <a:lnSpc>
                <a:spcPct val="150000"/>
              </a:lnSpc>
              <a:spcAft>
                <a:spcPts val="936"/>
              </a:spcAft>
              <a:buNone/>
            </a:pPr>
            <a:r>
              <a:rPr lang="en-US" altLang="zh-CN"/>
              <a:t>Second level</a:t>
            </a:r>
          </a:p>
          <a:p>
            <a:pPr marL="0" lvl="2" indent="0">
              <a:lnSpc>
                <a:spcPct val="150000"/>
              </a:lnSpc>
              <a:spcAft>
                <a:spcPts val="936"/>
              </a:spcAft>
              <a:buNone/>
            </a:pPr>
            <a:r>
              <a:rPr lang="en-US" altLang="zh-CN"/>
              <a:t>Third level</a:t>
            </a:r>
          </a:p>
          <a:p>
            <a:pPr marL="0" lvl="3" indent="0">
              <a:lnSpc>
                <a:spcPct val="150000"/>
              </a:lnSpc>
              <a:spcAft>
                <a:spcPts val="936"/>
              </a:spcAft>
              <a:buNone/>
            </a:pPr>
            <a:r>
              <a:rPr lang="en-US" altLang="zh-CN"/>
              <a:t>Fourth level</a:t>
            </a:r>
          </a:p>
          <a:p>
            <a:pPr marL="0" lvl="4" indent="0">
              <a:lnSpc>
                <a:spcPct val="150000"/>
              </a:lnSpc>
              <a:spcAft>
                <a:spcPts val="936"/>
              </a:spcAft>
              <a:buNone/>
            </a:pPr>
            <a:r>
              <a:rPr lang="en-US" altLang="zh-CN"/>
              <a:t>Fifth level</a:t>
            </a:r>
            <a:endParaRPr lang="en-US"/>
          </a:p>
        </p:txBody>
      </p:sp>
      <p:sp>
        <p:nvSpPr>
          <p:cNvPr id="5" name="Date Placeholder 4"/>
          <p:cNvSpPr>
            <a:spLocks noGrp="1"/>
          </p:cNvSpPr>
          <p:nvPr>
            <p:ph type="dt" sz="half" idx="10"/>
          </p:nvPr>
        </p:nvSpPr>
        <p:spPr/>
        <p:txBody>
          <a:bodyPr/>
          <a:lstStyle/>
          <a:p>
            <a:fld id="{8BEEBAAA-29B5-4AF5-BC5F-7E580C29002D}" type="datetimeFigureOut">
              <a:rPr lang="en-US" smtClean="0"/>
              <a:pPr/>
              <a:t>6/5/2019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pPr/>
              <a:t>‹#›</a:t>
            </a:fld>
            <a:endParaRPr lang="en-US"/>
          </a:p>
        </p:txBody>
      </p:sp>
    </p:spTree>
    <p:extLst>
      <p:ext uri="{BB962C8B-B14F-4D97-AF65-F5344CB8AC3E}">
        <p14:creationId xmlns:p14="http://schemas.microsoft.com/office/powerpoint/2010/main" val="1449723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userDrawn="1"/>
        </p:nvSpPr>
        <p:spPr>
          <a:xfrm>
            <a:off x="0" y="0"/>
            <a:ext cx="9144000" cy="1110712"/>
          </a:xfrm>
          <a:prstGeom prst="rect">
            <a:avLst/>
          </a:prstGeom>
          <a:solidFill>
            <a:srgbClr val="103DFB"/>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en-US"/>
          </a:p>
        </p:txBody>
      </p:sp>
      <p:sp>
        <p:nvSpPr>
          <p:cNvPr id="2" name="Title 1"/>
          <p:cNvSpPr>
            <a:spLocks noGrp="1"/>
          </p:cNvSpPr>
          <p:nvPr>
            <p:ph type="title"/>
          </p:nvPr>
        </p:nvSpPr>
        <p:spPr>
          <a:xfrm>
            <a:off x="457200" y="0"/>
            <a:ext cx="8053388" cy="1023697"/>
          </a:xfrm>
        </p:spPr>
        <p:txBody>
          <a:bodyPr anchor="b">
            <a:normAutofit/>
          </a:bodyPr>
          <a:lstStyle>
            <a:lvl1pPr>
              <a:defRPr sz="2800">
                <a:solidFill>
                  <a:schemeClr val="bg1"/>
                </a:solidFill>
              </a:defRPr>
            </a:lvl1pPr>
          </a:lstStyle>
          <a:p>
            <a:r>
              <a:rPr lang="en-US" altLang="zh-CN"/>
              <a:t>Click to edit Master title style</a:t>
            </a:r>
            <a:endParaRPr lang="en-US"/>
          </a:p>
        </p:txBody>
      </p:sp>
      <p:sp>
        <p:nvSpPr>
          <p:cNvPr id="3" name="Text Placeholder 2"/>
          <p:cNvSpPr>
            <a:spLocks noGrp="1"/>
          </p:cNvSpPr>
          <p:nvPr>
            <p:ph type="body" idx="1"/>
          </p:nvPr>
        </p:nvSpPr>
        <p:spPr>
          <a:xfrm>
            <a:off x="623887" y="1240896"/>
            <a:ext cx="3867150" cy="534458"/>
          </a:xfrm>
        </p:spPr>
        <p:txBody>
          <a:bodyPr anchor="b"/>
          <a:lstStyle>
            <a:lvl1pPr marL="0" indent="0">
              <a:buNone/>
              <a:defRPr sz="1900" b="1"/>
            </a:lvl1pPr>
            <a:lvl2pPr marL="356616" indent="0">
              <a:buNone/>
              <a:defRPr sz="1600" b="1"/>
            </a:lvl2pPr>
            <a:lvl3pPr marL="713232" indent="0">
              <a:buNone/>
              <a:defRPr sz="1400" b="1"/>
            </a:lvl3pPr>
            <a:lvl4pPr marL="1069848" indent="0">
              <a:buNone/>
              <a:defRPr sz="1200" b="1"/>
            </a:lvl4pPr>
            <a:lvl5pPr marL="1426464" indent="0">
              <a:buNone/>
              <a:defRPr sz="1200" b="1"/>
            </a:lvl5pPr>
            <a:lvl6pPr marL="1783080" indent="0">
              <a:buNone/>
              <a:defRPr sz="1200" b="1"/>
            </a:lvl6pPr>
            <a:lvl7pPr marL="2139696" indent="0">
              <a:buNone/>
              <a:defRPr sz="1200" b="1"/>
            </a:lvl7pPr>
            <a:lvl8pPr marL="2496312" indent="0">
              <a:buNone/>
              <a:defRPr sz="1200" b="1"/>
            </a:lvl8pPr>
            <a:lvl9pPr marL="2852928" indent="0">
              <a:buNone/>
              <a:defRPr sz="1200" b="1"/>
            </a:lvl9pPr>
          </a:lstStyle>
          <a:p>
            <a:pPr lvl="0"/>
            <a:r>
              <a:rPr lang="en-US" altLang="zh-CN"/>
              <a:t>Click to edit Master text styles</a:t>
            </a:r>
          </a:p>
        </p:txBody>
      </p:sp>
      <p:sp>
        <p:nvSpPr>
          <p:cNvPr id="4" name="Content Placeholder 3"/>
          <p:cNvSpPr>
            <a:spLocks noGrp="1"/>
          </p:cNvSpPr>
          <p:nvPr>
            <p:ph sz="half" idx="2"/>
          </p:nvPr>
        </p:nvSpPr>
        <p:spPr>
          <a:xfrm>
            <a:off x="623887" y="1828271"/>
            <a:ext cx="3867150" cy="3315229"/>
          </a:xfrm>
        </p:spPr>
        <p:txBody>
          <a:bodyPr vert="horz" lIns="71323" tIns="35662" rIns="71323" bIns="35662" rtlCol="0">
            <a:normAutofit/>
          </a:bodyPr>
          <a:lstStyle>
            <a:lvl1pPr>
              <a:defRPr lang="en-US" sz="1200" smtClean="0">
                <a:solidFill>
                  <a:schemeClr val="bg1">
                    <a:lumMod val="50000"/>
                  </a:schemeClr>
                </a:solidFill>
              </a:defRPr>
            </a:lvl1pPr>
            <a:lvl2pPr>
              <a:defRPr lang="en-US" sz="1100" smtClean="0">
                <a:solidFill>
                  <a:schemeClr val="bg1">
                    <a:lumMod val="50000"/>
                  </a:schemeClr>
                </a:solidFill>
              </a:defRPr>
            </a:lvl2pPr>
            <a:lvl3pPr>
              <a:defRPr lang="en-US" sz="900" smtClean="0">
                <a:solidFill>
                  <a:schemeClr val="bg1">
                    <a:lumMod val="50000"/>
                  </a:schemeClr>
                </a:solidFill>
              </a:defRPr>
            </a:lvl3pPr>
            <a:lvl4pPr>
              <a:defRPr lang="en-US" sz="900" smtClean="0">
                <a:solidFill>
                  <a:schemeClr val="bg1">
                    <a:lumMod val="50000"/>
                  </a:schemeClr>
                </a:solidFill>
              </a:defRPr>
            </a:lvl4pPr>
            <a:lvl5pPr>
              <a:defRPr lang="en-US" sz="900">
                <a:solidFill>
                  <a:schemeClr val="bg1">
                    <a:lumMod val="50000"/>
                  </a:schemeClr>
                </a:solidFill>
              </a:defRPr>
            </a:lvl5pPr>
          </a:lstStyle>
          <a:p>
            <a:pPr marL="0" lvl="0" indent="0">
              <a:lnSpc>
                <a:spcPct val="150000"/>
              </a:lnSpc>
              <a:spcAft>
                <a:spcPts val="936"/>
              </a:spcAft>
              <a:buNone/>
            </a:pPr>
            <a:r>
              <a:rPr lang="en-US" altLang="zh-CN"/>
              <a:t>Click to edit Master text styles</a:t>
            </a:r>
          </a:p>
          <a:p>
            <a:pPr marL="0" lvl="1" indent="0">
              <a:lnSpc>
                <a:spcPct val="150000"/>
              </a:lnSpc>
              <a:spcAft>
                <a:spcPts val="936"/>
              </a:spcAft>
              <a:buNone/>
            </a:pPr>
            <a:r>
              <a:rPr lang="en-US" altLang="zh-CN"/>
              <a:t>Second level</a:t>
            </a:r>
          </a:p>
          <a:p>
            <a:pPr marL="0" lvl="2" indent="0">
              <a:lnSpc>
                <a:spcPct val="150000"/>
              </a:lnSpc>
              <a:spcAft>
                <a:spcPts val="936"/>
              </a:spcAft>
              <a:buNone/>
            </a:pPr>
            <a:r>
              <a:rPr lang="en-US" altLang="zh-CN"/>
              <a:t>Third level</a:t>
            </a:r>
          </a:p>
          <a:p>
            <a:pPr marL="0" lvl="3" indent="0">
              <a:lnSpc>
                <a:spcPct val="150000"/>
              </a:lnSpc>
              <a:spcAft>
                <a:spcPts val="936"/>
              </a:spcAft>
              <a:buNone/>
            </a:pPr>
            <a:r>
              <a:rPr lang="en-US" altLang="zh-CN"/>
              <a:t>Fourth level</a:t>
            </a:r>
          </a:p>
          <a:p>
            <a:pPr marL="0" lvl="4" indent="0">
              <a:lnSpc>
                <a:spcPct val="150000"/>
              </a:lnSpc>
              <a:spcAft>
                <a:spcPts val="936"/>
              </a:spcAft>
              <a:buNone/>
            </a:pPr>
            <a:r>
              <a:rPr lang="en-US" altLang="zh-CN"/>
              <a:t>Fifth level</a:t>
            </a:r>
            <a:endParaRPr lang="en-US" dirty="0"/>
          </a:p>
        </p:txBody>
      </p:sp>
      <p:sp>
        <p:nvSpPr>
          <p:cNvPr id="5" name="Text Placeholder 4"/>
          <p:cNvSpPr>
            <a:spLocks noGrp="1"/>
          </p:cNvSpPr>
          <p:nvPr>
            <p:ph type="body" sz="quarter" idx="3"/>
          </p:nvPr>
        </p:nvSpPr>
        <p:spPr>
          <a:xfrm>
            <a:off x="4642248" y="1240896"/>
            <a:ext cx="3868340" cy="534458"/>
          </a:xfrm>
        </p:spPr>
        <p:txBody>
          <a:bodyPr anchor="b"/>
          <a:lstStyle>
            <a:lvl1pPr marL="0" indent="0">
              <a:buNone/>
              <a:defRPr sz="1900" b="1"/>
            </a:lvl1pPr>
            <a:lvl2pPr marL="356616" indent="0">
              <a:buNone/>
              <a:defRPr sz="1600" b="1"/>
            </a:lvl2pPr>
            <a:lvl3pPr marL="713232" indent="0">
              <a:buNone/>
              <a:defRPr sz="1400" b="1"/>
            </a:lvl3pPr>
            <a:lvl4pPr marL="1069848" indent="0">
              <a:buNone/>
              <a:defRPr sz="1200" b="1"/>
            </a:lvl4pPr>
            <a:lvl5pPr marL="1426464" indent="0">
              <a:buNone/>
              <a:defRPr sz="1200" b="1"/>
            </a:lvl5pPr>
            <a:lvl6pPr marL="1783080" indent="0">
              <a:buNone/>
              <a:defRPr sz="1200" b="1"/>
            </a:lvl6pPr>
            <a:lvl7pPr marL="2139696" indent="0">
              <a:buNone/>
              <a:defRPr sz="1200" b="1"/>
            </a:lvl7pPr>
            <a:lvl8pPr marL="2496312" indent="0">
              <a:buNone/>
              <a:defRPr sz="1200" b="1"/>
            </a:lvl8pPr>
            <a:lvl9pPr marL="2852928" indent="0">
              <a:buNone/>
              <a:defRPr sz="1200" b="1"/>
            </a:lvl9pPr>
          </a:lstStyle>
          <a:p>
            <a:pPr lvl="0"/>
            <a:r>
              <a:rPr lang="en-US" altLang="zh-CN"/>
              <a:t>Click to edit Master text styles</a:t>
            </a:r>
          </a:p>
        </p:txBody>
      </p:sp>
      <p:sp>
        <p:nvSpPr>
          <p:cNvPr id="6" name="Content Placeholder 5"/>
          <p:cNvSpPr>
            <a:spLocks noGrp="1"/>
          </p:cNvSpPr>
          <p:nvPr>
            <p:ph sz="quarter" idx="4"/>
          </p:nvPr>
        </p:nvSpPr>
        <p:spPr>
          <a:xfrm>
            <a:off x="4642248" y="1828271"/>
            <a:ext cx="3868340" cy="3315229"/>
          </a:xfrm>
        </p:spPr>
        <p:txBody>
          <a:bodyPr vert="horz" lIns="71323" tIns="35662" rIns="71323" bIns="35662" rtlCol="0">
            <a:normAutofit/>
          </a:bodyPr>
          <a:lstStyle>
            <a:lvl1pPr>
              <a:defRPr lang="en-US" sz="1200" smtClean="0">
                <a:solidFill>
                  <a:schemeClr val="bg1">
                    <a:lumMod val="50000"/>
                  </a:schemeClr>
                </a:solidFill>
              </a:defRPr>
            </a:lvl1pPr>
            <a:lvl2pPr>
              <a:defRPr lang="en-US" sz="1100" smtClean="0">
                <a:solidFill>
                  <a:schemeClr val="bg1">
                    <a:lumMod val="50000"/>
                  </a:schemeClr>
                </a:solidFill>
              </a:defRPr>
            </a:lvl2pPr>
            <a:lvl3pPr>
              <a:defRPr lang="en-US" sz="900" smtClean="0">
                <a:solidFill>
                  <a:schemeClr val="bg1">
                    <a:lumMod val="50000"/>
                  </a:schemeClr>
                </a:solidFill>
              </a:defRPr>
            </a:lvl3pPr>
            <a:lvl4pPr>
              <a:defRPr lang="en-US" sz="900" smtClean="0">
                <a:solidFill>
                  <a:schemeClr val="bg1">
                    <a:lumMod val="50000"/>
                  </a:schemeClr>
                </a:solidFill>
              </a:defRPr>
            </a:lvl4pPr>
            <a:lvl5pPr>
              <a:defRPr lang="en-US" sz="900">
                <a:solidFill>
                  <a:schemeClr val="bg1">
                    <a:lumMod val="50000"/>
                  </a:schemeClr>
                </a:solidFill>
              </a:defRPr>
            </a:lvl5pPr>
          </a:lstStyle>
          <a:p>
            <a:pPr marL="0" lvl="0" indent="0">
              <a:lnSpc>
                <a:spcPct val="150000"/>
              </a:lnSpc>
              <a:spcAft>
                <a:spcPts val="936"/>
              </a:spcAft>
              <a:buNone/>
            </a:pPr>
            <a:r>
              <a:rPr lang="en-US" altLang="zh-CN"/>
              <a:t>Click to edit Master text styles</a:t>
            </a:r>
          </a:p>
          <a:p>
            <a:pPr marL="0" lvl="1" indent="0">
              <a:lnSpc>
                <a:spcPct val="150000"/>
              </a:lnSpc>
              <a:spcAft>
                <a:spcPts val="936"/>
              </a:spcAft>
              <a:buNone/>
            </a:pPr>
            <a:r>
              <a:rPr lang="en-US" altLang="zh-CN"/>
              <a:t>Second level</a:t>
            </a:r>
          </a:p>
          <a:p>
            <a:pPr marL="0" lvl="2" indent="0">
              <a:lnSpc>
                <a:spcPct val="150000"/>
              </a:lnSpc>
              <a:spcAft>
                <a:spcPts val="936"/>
              </a:spcAft>
              <a:buNone/>
            </a:pPr>
            <a:r>
              <a:rPr lang="en-US" altLang="zh-CN"/>
              <a:t>Third level</a:t>
            </a:r>
          </a:p>
          <a:p>
            <a:pPr marL="0" lvl="3" indent="0">
              <a:lnSpc>
                <a:spcPct val="150000"/>
              </a:lnSpc>
              <a:spcAft>
                <a:spcPts val="936"/>
              </a:spcAft>
              <a:buNone/>
            </a:pPr>
            <a:r>
              <a:rPr lang="en-US" altLang="zh-CN"/>
              <a:t>Fourth level</a:t>
            </a:r>
          </a:p>
          <a:p>
            <a:pPr marL="0" lvl="4" indent="0">
              <a:lnSpc>
                <a:spcPct val="150000"/>
              </a:lnSpc>
              <a:spcAft>
                <a:spcPts val="936"/>
              </a:spcAft>
              <a:buNone/>
            </a:pPr>
            <a:r>
              <a:rPr lang="en-US" altLang="zh-CN"/>
              <a:t>Fifth level</a:t>
            </a:r>
            <a:endParaRPr lang="en-US"/>
          </a:p>
        </p:txBody>
      </p:sp>
      <p:sp>
        <p:nvSpPr>
          <p:cNvPr id="7" name="Date Placeholder 6"/>
          <p:cNvSpPr>
            <a:spLocks noGrp="1"/>
          </p:cNvSpPr>
          <p:nvPr>
            <p:ph type="dt" sz="half" idx="10"/>
          </p:nvPr>
        </p:nvSpPr>
        <p:spPr/>
        <p:txBody>
          <a:bodyPr/>
          <a:lstStyle/>
          <a:p>
            <a:fld id="{8BEEBAAA-29B5-4AF5-BC5F-7E580C29002D}" type="datetimeFigureOut">
              <a:rPr lang="en-US" smtClean="0"/>
              <a:pPr/>
              <a:t>6/5/2019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60EDB8-5305-433F-BE41-D7A86D811DB3}" type="slidenum">
              <a:rPr lang="en-US" smtClean="0"/>
              <a:pPr/>
              <a:t>‹#›</a:t>
            </a:fld>
            <a:endParaRPr lang="en-US"/>
          </a:p>
        </p:txBody>
      </p:sp>
    </p:spTree>
    <p:extLst>
      <p:ext uri="{BB962C8B-B14F-4D97-AF65-F5344CB8AC3E}">
        <p14:creationId xmlns:p14="http://schemas.microsoft.com/office/powerpoint/2010/main" val="32387015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0"/>
            <a:ext cx="9144000" cy="1110712"/>
          </a:xfrm>
          <a:prstGeom prst="rect">
            <a:avLst/>
          </a:prstGeom>
          <a:solidFill>
            <a:srgbClr val="103DFB"/>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en-US"/>
          </a:p>
        </p:txBody>
      </p:sp>
      <p:sp>
        <p:nvSpPr>
          <p:cNvPr id="2" name="Title 1"/>
          <p:cNvSpPr>
            <a:spLocks noGrp="1"/>
          </p:cNvSpPr>
          <p:nvPr>
            <p:ph type="title"/>
          </p:nvPr>
        </p:nvSpPr>
        <p:spPr>
          <a:xfrm>
            <a:off x="457200" y="1"/>
            <a:ext cx="8058150" cy="1023697"/>
          </a:xfrm>
        </p:spPr>
        <p:txBody>
          <a:bodyPr anchor="b">
            <a:normAutofit/>
          </a:bodyPr>
          <a:lstStyle>
            <a:lvl1pPr>
              <a:defRPr sz="2800">
                <a:solidFill>
                  <a:schemeClr val="bg1"/>
                </a:solidFill>
              </a:defRPr>
            </a:lvl1pPr>
          </a:lstStyle>
          <a:p>
            <a:r>
              <a:rPr lang="en-US" altLang="zh-CN"/>
              <a:t>Click to edit Master title style</a:t>
            </a:r>
            <a:endParaRPr lang="en-US" dirty="0"/>
          </a:p>
        </p:txBody>
      </p:sp>
      <p:sp>
        <p:nvSpPr>
          <p:cNvPr id="3" name="Date Placeholder 2"/>
          <p:cNvSpPr>
            <a:spLocks noGrp="1"/>
          </p:cNvSpPr>
          <p:nvPr>
            <p:ph type="dt" sz="half" idx="10"/>
          </p:nvPr>
        </p:nvSpPr>
        <p:spPr/>
        <p:txBody>
          <a:bodyPr/>
          <a:lstStyle/>
          <a:p>
            <a:fld id="{8BEEBAAA-29B5-4AF5-BC5F-7E580C29002D}" type="datetimeFigureOut">
              <a:rPr lang="en-US" smtClean="0"/>
              <a:pPr/>
              <a:t>6/5/2019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60EDB8-5305-433F-BE41-D7A86D811DB3}" type="slidenum">
              <a:rPr lang="en-US" smtClean="0"/>
              <a:pPr/>
              <a:t>‹#›</a:t>
            </a:fld>
            <a:endParaRPr lang="en-US"/>
          </a:p>
        </p:txBody>
      </p:sp>
    </p:spTree>
    <p:extLst>
      <p:ext uri="{BB962C8B-B14F-4D97-AF65-F5344CB8AC3E}">
        <p14:creationId xmlns:p14="http://schemas.microsoft.com/office/powerpoint/2010/main" val="26446153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EEBAAA-29B5-4AF5-BC5F-7E580C29002D}" type="datetimeFigureOut">
              <a:rPr lang="en-US" smtClean="0"/>
              <a:pPr/>
              <a:t>6/5/2019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60EDB8-5305-433F-BE41-D7A86D811DB3}" type="slidenum">
              <a:rPr lang="en-US" smtClean="0"/>
              <a:pPr/>
              <a:t>‹#›</a:t>
            </a:fld>
            <a:endParaRPr lang="en-US"/>
          </a:p>
        </p:txBody>
      </p:sp>
    </p:spTree>
    <p:extLst>
      <p:ext uri="{BB962C8B-B14F-4D97-AF65-F5344CB8AC3E}">
        <p14:creationId xmlns:p14="http://schemas.microsoft.com/office/powerpoint/2010/main" val="2893775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500"/>
            </a:lvl1pPr>
          </a:lstStyle>
          <a:p>
            <a:r>
              <a:rPr lang="en-US" altLang="zh-CN"/>
              <a:t>Click to edit Master title style</a:t>
            </a:r>
            <a:endParaRPr lang="en-US"/>
          </a:p>
        </p:txBody>
      </p:sp>
      <p:sp>
        <p:nvSpPr>
          <p:cNvPr id="3" name="Content Placeholder 2"/>
          <p:cNvSpPr>
            <a:spLocks noGrp="1"/>
          </p:cNvSpPr>
          <p:nvPr>
            <p:ph idx="1"/>
          </p:nvPr>
        </p:nvSpPr>
        <p:spPr>
          <a:xfrm>
            <a:off x="3887391" y="822855"/>
            <a:ext cx="4629150" cy="4061354"/>
          </a:xfrm>
        </p:spPr>
        <p:txBody>
          <a:bodyPr vert="horz" lIns="71323" tIns="35662" rIns="71323" bIns="35662" rtlCol="0">
            <a:normAutofit/>
          </a:bodyPr>
          <a:lstStyle>
            <a:lvl1pPr>
              <a:defRPr lang="en-US" sz="1200" smtClean="0">
                <a:solidFill>
                  <a:schemeClr val="bg1">
                    <a:lumMod val="50000"/>
                  </a:schemeClr>
                </a:solidFill>
              </a:defRPr>
            </a:lvl1pPr>
            <a:lvl2pPr>
              <a:defRPr lang="en-US" sz="1100" smtClean="0">
                <a:solidFill>
                  <a:schemeClr val="bg1">
                    <a:lumMod val="50000"/>
                  </a:schemeClr>
                </a:solidFill>
              </a:defRPr>
            </a:lvl2pPr>
            <a:lvl3pPr>
              <a:defRPr lang="en-US" sz="900" smtClean="0">
                <a:solidFill>
                  <a:schemeClr val="bg1">
                    <a:lumMod val="50000"/>
                  </a:schemeClr>
                </a:solidFill>
              </a:defRPr>
            </a:lvl3pPr>
            <a:lvl4pPr>
              <a:defRPr lang="en-US" sz="900" smtClean="0">
                <a:solidFill>
                  <a:schemeClr val="bg1">
                    <a:lumMod val="50000"/>
                  </a:schemeClr>
                </a:solidFill>
              </a:defRPr>
            </a:lvl4pPr>
            <a:lvl5pPr>
              <a:defRPr lang="en-US" sz="900">
                <a:solidFill>
                  <a:schemeClr val="bg1">
                    <a:lumMod val="50000"/>
                  </a:schemeClr>
                </a:solidFill>
              </a:defRPr>
            </a:lvl5pPr>
          </a:lstStyle>
          <a:p>
            <a:pPr marL="0" lvl="0" indent="0">
              <a:lnSpc>
                <a:spcPct val="150000"/>
              </a:lnSpc>
              <a:spcAft>
                <a:spcPts val="936"/>
              </a:spcAft>
              <a:buNone/>
            </a:pPr>
            <a:r>
              <a:rPr lang="en-US" altLang="zh-CN"/>
              <a:t>Click to edit Master text styles</a:t>
            </a:r>
          </a:p>
          <a:p>
            <a:pPr marL="0" lvl="1" indent="0">
              <a:lnSpc>
                <a:spcPct val="150000"/>
              </a:lnSpc>
              <a:spcAft>
                <a:spcPts val="936"/>
              </a:spcAft>
              <a:buNone/>
            </a:pPr>
            <a:r>
              <a:rPr lang="en-US" altLang="zh-CN"/>
              <a:t>Second level</a:t>
            </a:r>
          </a:p>
          <a:p>
            <a:pPr marL="0" lvl="2" indent="0">
              <a:lnSpc>
                <a:spcPct val="150000"/>
              </a:lnSpc>
              <a:spcAft>
                <a:spcPts val="936"/>
              </a:spcAft>
              <a:buNone/>
            </a:pPr>
            <a:r>
              <a:rPr lang="en-US" altLang="zh-CN"/>
              <a:t>Third level</a:t>
            </a:r>
          </a:p>
          <a:p>
            <a:pPr marL="0" lvl="3" indent="0">
              <a:lnSpc>
                <a:spcPct val="150000"/>
              </a:lnSpc>
              <a:spcAft>
                <a:spcPts val="936"/>
              </a:spcAft>
              <a:buNone/>
            </a:pPr>
            <a:r>
              <a:rPr lang="en-US" altLang="zh-CN"/>
              <a:t>Fourth level</a:t>
            </a:r>
          </a:p>
          <a:p>
            <a:pPr marL="0" lvl="4" indent="0">
              <a:lnSpc>
                <a:spcPct val="150000"/>
              </a:lnSpc>
              <a:spcAft>
                <a:spcPts val="936"/>
              </a:spcAft>
              <a:buNone/>
            </a:pPr>
            <a:r>
              <a:rPr lang="en-US" altLang="zh-CN"/>
              <a:t>Fifth level</a:t>
            </a:r>
            <a:endParaRPr lang="en-US"/>
          </a:p>
        </p:txBody>
      </p:sp>
      <p:sp>
        <p:nvSpPr>
          <p:cNvPr id="4" name="Text Placeholder 3"/>
          <p:cNvSpPr>
            <a:spLocks noGrp="1"/>
          </p:cNvSpPr>
          <p:nvPr>
            <p:ph type="body" sz="half" idx="2"/>
          </p:nvPr>
        </p:nvSpPr>
        <p:spPr>
          <a:xfrm>
            <a:off x="629841" y="1751542"/>
            <a:ext cx="2949178" cy="3132667"/>
          </a:xfrm>
        </p:spPr>
        <p:txBody>
          <a:bodyPr/>
          <a:lstStyle>
            <a:lvl1pPr marL="0" indent="0">
              <a:buNone/>
              <a:defRPr sz="1200"/>
            </a:lvl1pPr>
            <a:lvl2pPr marL="356616" indent="0">
              <a:buNone/>
              <a:defRPr sz="1100"/>
            </a:lvl2pPr>
            <a:lvl3pPr marL="713232" indent="0">
              <a:buNone/>
              <a:defRPr sz="900"/>
            </a:lvl3pPr>
            <a:lvl4pPr marL="1069848" indent="0">
              <a:buNone/>
              <a:defRPr sz="800"/>
            </a:lvl4pPr>
            <a:lvl5pPr marL="1426464" indent="0">
              <a:buNone/>
              <a:defRPr sz="800"/>
            </a:lvl5pPr>
            <a:lvl6pPr marL="1783080" indent="0">
              <a:buNone/>
              <a:defRPr sz="800"/>
            </a:lvl6pPr>
            <a:lvl7pPr marL="2139696" indent="0">
              <a:buNone/>
              <a:defRPr sz="800"/>
            </a:lvl7pPr>
            <a:lvl8pPr marL="2496312" indent="0">
              <a:buNone/>
              <a:defRPr sz="800"/>
            </a:lvl8pPr>
            <a:lvl9pPr marL="2852928" indent="0">
              <a:buNone/>
              <a:defRPr sz="800"/>
            </a:lvl9pPr>
          </a:lstStyle>
          <a:p>
            <a:pPr lvl="0"/>
            <a:r>
              <a:rPr lang="en-US" altLang="zh-CN"/>
              <a:t>Click to edit Master text styles</a:t>
            </a:r>
          </a:p>
        </p:txBody>
      </p:sp>
      <p:sp>
        <p:nvSpPr>
          <p:cNvPr id="5" name="Date Placeholder 4"/>
          <p:cNvSpPr>
            <a:spLocks noGrp="1"/>
          </p:cNvSpPr>
          <p:nvPr>
            <p:ph type="dt" sz="half" idx="10"/>
          </p:nvPr>
        </p:nvSpPr>
        <p:spPr/>
        <p:txBody>
          <a:bodyPr/>
          <a:lstStyle/>
          <a:p>
            <a:fld id="{8BEEBAAA-29B5-4AF5-BC5F-7E580C29002D}" type="datetimeFigureOut">
              <a:rPr lang="en-US" smtClean="0"/>
              <a:pPr/>
              <a:t>6/5/2019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pPr/>
              <a:t>‹#›</a:t>
            </a:fld>
            <a:endParaRPr lang="en-US"/>
          </a:p>
        </p:txBody>
      </p:sp>
    </p:spTree>
    <p:extLst>
      <p:ext uri="{BB962C8B-B14F-4D97-AF65-F5344CB8AC3E}">
        <p14:creationId xmlns:p14="http://schemas.microsoft.com/office/powerpoint/2010/main" val="9438776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500"/>
            </a:lvl1pPr>
          </a:lstStyle>
          <a:p>
            <a:r>
              <a:rPr lang="en-US" altLang="zh-CN"/>
              <a:t>Click to edit Master title style</a:t>
            </a:r>
            <a:endParaRPr lang="en-US"/>
          </a:p>
        </p:txBody>
      </p:sp>
      <p:sp>
        <p:nvSpPr>
          <p:cNvPr id="3" name="Picture Placeholder 2"/>
          <p:cNvSpPr>
            <a:spLocks noGrp="1"/>
          </p:cNvSpPr>
          <p:nvPr>
            <p:ph type="pic" idx="1"/>
          </p:nvPr>
        </p:nvSpPr>
        <p:spPr>
          <a:xfrm>
            <a:off x="3887391" y="822855"/>
            <a:ext cx="4629150" cy="4061354"/>
          </a:xfrm>
        </p:spPr>
        <p:txBody>
          <a:bodyPr/>
          <a:lstStyle>
            <a:lvl1pPr marL="0" indent="0">
              <a:buNone/>
              <a:defRPr sz="2500"/>
            </a:lvl1pPr>
            <a:lvl2pPr marL="356616" indent="0">
              <a:buNone/>
              <a:defRPr sz="2200"/>
            </a:lvl2pPr>
            <a:lvl3pPr marL="713232" indent="0">
              <a:buNone/>
              <a:defRPr sz="1900"/>
            </a:lvl3pPr>
            <a:lvl4pPr marL="1069848" indent="0">
              <a:buNone/>
              <a:defRPr sz="1600"/>
            </a:lvl4pPr>
            <a:lvl5pPr marL="1426464" indent="0">
              <a:buNone/>
              <a:defRPr sz="1600"/>
            </a:lvl5pPr>
            <a:lvl6pPr marL="1783080" indent="0">
              <a:buNone/>
              <a:defRPr sz="1600"/>
            </a:lvl6pPr>
            <a:lvl7pPr marL="2139696" indent="0">
              <a:buNone/>
              <a:defRPr sz="1600"/>
            </a:lvl7pPr>
            <a:lvl8pPr marL="2496312" indent="0">
              <a:buNone/>
              <a:defRPr sz="1600"/>
            </a:lvl8pPr>
            <a:lvl9pPr marL="2852928" indent="0">
              <a:buNone/>
              <a:defRPr sz="1600"/>
            </a:lvl9pPr>
          </a:lstStyle>
          <a:p>
            <a:r>
              <a:rPr lang="en-US" altLang="zh-CN"/>
              <a:t>Click icon to add picture</a:t>
            </a:r>
            <a:endParaRPr lang="en-US"/>
          </a:p>
        </p:txBody>
      </p:sp>
      <p:sp>
        <p:nvSpPr>
          <p:cNvPr id="4" name="Text Placeholder 3"/>
          <p:cNvSpPr>
            <a:spLocks noGrp="1"/>
          </p:cNvSpPr>
          <p:nvPr>
            <p:ph type="body" sz="half" idx="2"/>
          </p:nvPr>
        </p:nvSpPr>
        <p:spPr>
          <a:xfrm>
            <a:off x="629841" y="1751542"/>
            <a:ext cx="2949178" cy="3132667"/>
          </a:xfrm>
        </p:spPr>
        <p:txBody>
          <a:bodyPr/>
          <a:lstStyle>
            <a:lvl1pPr marL="0" indent="0">
              <a:buNone/>
              <a:defRPr sz="1200"/>
            </a:lvl1pPr>
            <a:lvl2pPr marL="356616" indent="0">
              <a:buNone/>
              <a:defRPr sz="1100"/>
            </a:lvl2pPr>
            <a:lvl3pPr marL="713232" indent="0">
              <a:buNone/>
              <a:defRPr sz="900"/>
            </a:lvl3pPr>
            <a:lvl4pPr marL="1069848" indent="0">
              <a:buNone/>
              <a:defRPr sz="800"/>
            </a:lvl4pPr>
            <a:lvl5pPr marL="1426464" indent="0">
              <a:buNone/>
              <a:defRPr sz="800"/>
            </a:lvl5pPr>
            <a:lvl6pPr marL="1783080" indent="0">
              <a:buNone/>
              <a:defRPr sz="800"/>
            </a:lvl6pPr>
            <a:lvl7pPr marL="2139696" indent="0">
              <a:buNone/>
              <a:defRPr sz="800"/>
            </a:lvl7pPr>
            <a:lvl8pPr marL="2496312" indent="0">
              <a:buNone/>
              <a:defRPr sz="800"/>
            </a:lvl8pPr>
            <a:lvl9pPr marL="2852928" indent="0">
              <a:buNone/>
              <a:defRPr sz="800"/>
            </a:lvl9pPr>
          </a:lstStyle>
          <a:p>
            <a:pPr lvl="0"/>
            <a:r>
              <a:rPr lang="en-US" altLang="zh-CN"/>
              <a:t>Click to edit Master text styles</a:t>
            </a:r>
          </a:p>
        </p:txBody>
      </p:sp>
      <p:sp>
        <p:nvSpPr>
          <p:cNvPr id="5" name="Date Placeholder 4"/>
          <p:cNvSpPr>
            <a:spLocks noGrp="1"/>
          </p:cNvSpPr>
          <p:nvPr>
            <p:ph type="dt" sz="half" idx="10"/>
          </p:nvPr>
        </p:nvSpPr>
        <p:spPr/>
        <p:txBody>
          <a:bodyPr/>
          <a:lstStyle/>
          <a:p>
            <a:fld id="{8BEEBAAA-29B5-4AF5-BC5F-7E580C29002D}" type="datetimeFigureOut">
              <a:rPr lang="en-US" smtClean="0"/>
              <a:pPr/>
              <a:t>6/5/2019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pPr/>
              <a:t>‹#›</a:t>
            </a:fld>
            <a:endParaRPr lang="en-US"/>
          </a:p>
        </p:txBody>
      </p:sp>
    </p:spTree>
    <p:extLst>
      <p:ext uri="{BB962C8B-B14F-4D97-AF65-F5344CB8AC3E}">
        <p14:creationId xmlns:p14="http://schemas.microsoft.com/office/powerpoint/2010/main" val="979659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1"/>
            <a:ext cx="7886700" cy="1104636"/>
          </a:xfrm>
          <a:prstGeom prst="rect">
            <a:avLst/>
          </a:prstGeom>
        </p:spPr>
        <p:txBody>
          <a:bodyPr vert="horz" lIns="71323" tIns="35662" rIns="71323" bIns="35662" rtlCol="0" anchor="ctr">
            <a:normAutofit/>
          </a:bodyPr>
          <a:lstStyle/>
          <a:p>
            <a:r>
              <a:rPr lang="en-US" altLang="zh-CN"/>
              <a:t>Click to edit Master title style</a:t>
            </a:r>
            <a:endParaRPr lang="en-US"/>
          </a:p>
        </p:txBody>
      </p:sp>
      <p:sp>
        <p:nvSpPr>
          <p:cNvPr id="3" name="Text Placeholder 2"/>
          <p:cNvSpPr>
            <a:spLocks noGrp="1"/>
          </p:cNvSpPr>
          <p:nvPr>
            <p:ph type="body" idx="1"/>
          </p:nvPr>
        </p:nvSpPr>
        <p:spPr>
          <a:xfrm>
            <a:off x="628650" y="1521354"/>
            <a:ext cx="7886700" cy="3626115"/>
          </a:xfrm>
          <a:prstGeom prst="rect">
            <a:avLst/>
          </a:prstGeom>
        </p:spPr>
        <p:txBody>
          <a:bodyPr vert="horz" lIns="71323" tIns="35662" rIns="71323" bIns="35662"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p>
        </p:txBody>
      </p:sp>
      <p:sp>
        <p:nvSpPr>
          <p:cNvPr id="4" name="Date Placeholder 3"/>
          <p:cNvSpPr>
            <a:spLocks noGrp="1"/>
          </p:cNvSpPr>
          <p:nvPr>
            <p:ph type="dt" sz="half" idx="2"/>
          </p:nvPr>
        </p:nvSpPr>
        <p:spPr>
          <a:xfrm>
            <a:off x="628650" y="5296959"/>
            <a:ext cx="2457450" cy="304271"/>
          </a:xfrm>
          <a:prstGeom prst="rect">
            <a:avLst/>
          </a:prstGeom>
        </p:spPr>
        <p:txBody>
          <a:bodyPr vert="horz" lIns="71323" tIns="35662" rIns="71323" bIns="35662" rtlCol="0" anchor="ctr"/>
          <a:lstStyle>
            <a:lvl1pPr algn="l">
              <a:defRPr sz="900">
                <a:solidFill>
                  <a:schemeClr val="tx1">
                    <a:tint val="75000"/>
                  </a:schemeClr>
                </a:solidFill>
              </a:defRPr>
            </a:lvl1pPr>
          </a:lstStyle>
          <a:p>
            <a:fld id="{8BEEBAAA-29B5-4AF5-BC5F-7E580C29002D}" type="datetimeFigureOut">
              <a:rPr lang="en-US" smtClean="0"/>
              <a:pPr/>
              <a:t>6/5/2019</a:t>
            </a:fld>
            <a:endParaRPr lang="en-US"/>
          </a:p>
        </p:txBody>
      </p:sp>
      <p:sp>
        <p:nvSpPr>
          <p:cNvPr id="5" name="Footer Placeholder 4"/>
          <p:cNvSpPr>
            <a:spLocks noGrp="1"/>
          </p:cNvSpPr>
          <p:nvPr>
            <p:ph type="ftr" sz="quarter" idx="3"/>
          </p:nvPr>
        </p:nvSpPr>
        <p:spPr>
          <a:xfrm>
            <a:off x="3486150" y="5296959"/>
            <a:ext cx="2171700" cy="304271"/>
          </a:xfrm>
          <a:prstGeom prst="rect">
            <a:avLst/>
          </a:prstGeom>
        </p:spPr>
        <p:txBody>
          <a:bodyPr vert="horz" lIns="71323" tIns="35662" rIns="71323" bIns="35662"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057900" y="5296959"/>
            <a:ext cx="2457450" cy="304271"/>
          </a:xfrm>
          <a:prstGeom prst="rect">
            <a:avLst/>
          </a:prstGeom>
        </p:spPr>
        <p:txBody>
          <a:bodyPr vert="horz" lIns="71323" tIns="35662" rIns="71323" bIns="35662" rtlCol="0" anchor="ctr"/>
          <a:lstStyle>
            <a:lvl1pPr algn="r">
              <a:defRPr sz="900">
                <a:solidFill>
                  <a:schemeClr val="tx1">
                    <a:tint val="75000"/>
                  </a:schemeClr>
                </a:solidFill>
              </a:defRPr>
            </a:lvl1pPr>
          </a:lstStyle>
          <a:p>
            <a:fld id="{9860EDB8-5305-433F-BE41-D7A86D811DB3}" type="slidenum">
              <a:rPr lang="en-US" smtClean="0"/>
              <a:pPr/>
              <a:t>‹#›</a:t>
            </a:fld>
            <a:endParaRPr lang="en-US"/>
          </a:p>
        </p:txBody>
      </p:sp>
    </p:spTree>
    <p:extLst>
      <p:ext uri="{BB962C8B-B14F-4D97-AF65-F5344CB8AC3E}">
        <p14:creationId xmlns:p14="http://schemas.microsoft.com/office/powerpoint/2010/main" val="27679302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713232" rtl="0" eaLnBrk="1" latinLnBrk="0" hangingPunct="1">
        <a:spcBef>
          <a:spcPct val="0"/>
        </a:spcBef>
        <a:buNone/>
        <a:defRPr sz="3400" kern="1200">
          <a:solidFill>
            <a:schemeClr val="tx1"/>
          </a:solidFill>
          <a:latin typeface="+mj-lt"/>
          <a:ea typeface="+mj-ea"/>
          <a:cs typeface="+mj-cs"/>
        </a:defRPr>
      </a:lvl1pPr>
    </p:titleStyle>
    <p:bodyStyle>
      <a:lvl1pPr marL="178308" indent="-178308" algn="l" defTabSz="713232" rtl="0" eaLnBrk="1" latinLnBrk="0" hangingPunct="1">
        <a:lnSpc>
          <a:spcPct val="90000"/>
        </a:lnSpc>
        <a:spcBef>
          <a:spcPct val="30000"/>
        </a:spcBef>
        <a:buFont typeface="Arial" panose="020B0604020202020204" pitchFamily="34" charset="0"/>
        <a:buChar char="•"/>
        <a:defRPr sz="2200" kern="1200">
          <a:solidFill>
            <a:schemeClr val="tx1"/>
          </a:solidFill>
          <a:latin typeface="+mn-lt"/>
          <a:ea typeface="+mn-ea"/>
          <a:cs typeface="+mn-cs"/>
        </a:defRPr>
      </a:lvl1pPr>
      <a:lvl2pPr marL="534924" indent="-178308" algn="l" defTabSz="713232" rtl="0" eaLnBrk="1" latinLnBrk="0" hangingPunct="1">
        <a:lnSpc>
          <a:spcPct val="90000"/>
        </a:lnSpc>
        <a:spcBef>
          <a:spcPct val="30000"/>
        </a:spcBef>
        <a:buFont typeface="Arial" panose="020B0604020202020204" pitchFamily="34" charset="0"/>
        <a:buChar char="•"/>
        <a:defRPr sz="1900" kern="1200">
          <a:solidFill>
            <a:schemeClr val="tx1"/>
          </a:solidFill>
          <a:latin typeface="+mn-lt"/>
          <a:ea typeface="+mn-ea"/>
          <a:cs typeface="+mn-cs"/>
        </a:defRPr>
      </a:lvl2pPr>
      <a:lvl3pPr marL="891540" indent="-178308" algn="l" defTabSz="713232" rtl="0" eaLnBrk="1" latinLnBrk="0" hangingPunct="1">
        <a:lnSpc>
          <a:spcPct val="90000"/>
        </a:lnSpc>
        <a:spcBef>
          <a:spcPct val="30000"/>
        </a:spcBef>
        <a:buFont typeface="Arial" panose="020B0604020202020204" pitchFamily="34" charset="0"/>
        <a:buChar char="•"/>
        <a:defRPr sz="1600" kern="1200">
          <a:solidFill>
            <a:schemeClr val="tx1"/>
          </a:solidFill>
          <a:latin typeface="+mn-lt"/>
          <a:ea typeface="+mn-ea"/>
          <a:cs typeface="+mn-cs"/>
        </a:defRPr>
      </a:lvl3pPr>
      <a:lvl4pPr marL="1248156" indent="-178308" algn="l" defTabSz="713232" rtl="0" eaLnBrk="1" latinLnBrk="0" hangingPunct="1">
        <a:lnSpc>
          <a:spcPct val="90000"/>
        </a:lnSpc>
        <a:spcBef>
          <a:spcPct val="30000"/>
        </a:spcBef>
        <a:buFont typeface="Arial" panose="020B0604020202020204" pitchFamily="34" charset="0"/>
        <a:buChar char="•"/>
        <a:defRPr sz="1400" kern="1200">
          <a:solidFill>
            <a:schemeClr val="tx1"/>
          </a:solidFill>
          <a:latin typeface="+mn-lt"/>
          <a:ea typeface="+mn-ea"/>
          <a:cs typeface="+mn-cs"/>
        </a:defRPr>
      </a:lvl4pPr>
      <a:lvl5pPr marL="1604772" indent="-178308" algn="l" defTabSz="713232" rtl="0" eaLnBrk="1" latinLnBrk="0" hangingPunct="1">
        <a:lnSpc>
          <a:spcPct val="90000"/>
        </a:lnSpc>
        <a:spcBef>
          <a:spcPct val="30000"/>
        </a:spcBef>
        <a:buFont typeface="Arial" panose="020B0604020202020204" pitchFamily="34" charset="0"/>
        <a:buChar char="•"/>
        <a:defRPr sz="1400" kern="1200">
          <a:solidFill>
            <a:schemeClr val="tx1"/>
          </a:solidFill>
          <a:latin typeface="+mn-lt"/>
          <a:ea typeface="+mn-ea"/>
          <a:cs typeface="+mn-cs"/>
        </a:defRPr>
      </a:lvl5pPr>
      <a:lvl6pPr marL="1961388" indent="-178308" algn="l" defTabSz="713232" rtl="0" eaLnBrk="1" latinLnBrk="0" hangingPunct="1">
        <a:lnSpc>
          <a:spcPct val="90000"/>
        </a:lnSpc>
        <a:spcBef>
          <a:spcPct val="30000"/>
        </a:spcBef>
        <a:buFont typeface="Arial" panose="020B0604020202020204" pitchFamily="34" charset="0"/>
        <a:buChar char="•"/>
        <a:defRPr sz="1400" kern="1200">
          <a:solidFill>
            <a:schemeClr val="tx1"/>
          </a:solidFill>
          <a:latin typeface="+mn-lt"/>
          <a:ea typeface="+mn-ea"/>
          <a:cs typeface="+mn-cs"/>
        </a:defRPr>
      </a:lvl6pPr>
      <a:lvl7pPr marL="2318004" indent="-178308" algn="l" defTabSz="713232" rtl="0" eaLnBrk="1" latinLnBrk="0" hangingPunct="1">
        <a:lnSpc>
          <a:spcPct val="90000"/>
        </a:lnSpc>
        <a:spcBef>
          <a:spcPct val="30000"/>
        </a:spcBef>
        <a:buFont typeface="Arial" panose="020B0604020202020204" pitchFamily="34" charset="0"/>
        <a:buChar char="•"/>
        <a:defRPr sz="1400" kern="1200">
          <a:solidFill>
            <a:schemeClr val="tx1"/>
          </a:solidFill>
          <a:latin typeface="+mn-lt"/>
          <a:ea typeface="+mn-ea"/>
          <a:cs typeface="+mn-cs"/>
        </a:defRPr>
      </a:lvl7pPr>
      <a:lvl8pPr marL="2674620" indent="-178308" algn="l" defTabSz="713232" rtl="0" eaLnBrk="1" latinLnBrk="0" hangingPunct="1">
        <a:lnSpc>
          <a:spcPct val="90000"/>
        </a:lnSpc>
        <a:spcBef>
          <a:spcPct val="30000"/>
        </a:spcBef>
        <a:buFont typeface="Arial" panose="020B0604020202020204" pitchFamily="34" charset="0"/>
        <a:buChar char="•"/>
        <a:defRPr sz="1400" kern="1200">
          <a:solidFill>
            <a:schemeClr val="tx1"/>
          </a:solidFill>
          <a:latin typeface="+mn-lt"/>
          <a:ea typeface="+mn-ea"/>
          <a:cs typeface="+mn-cs"/>
        </a:defRPr>
      </a:lvl8pPr>
      <a:lvl9pPr marL="3031236" indent="-178308" algn="l" defTabSz="713232" rtl="0" eaLnBrk="1" latinLnBrk="0" hangingPunct="1">
        <a:lnSpc>
          <a:spcPct val="90000"/>
        </a:lnSpc>
        <a:spcBef>
          <a:spcPct val="300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713232" rtl="0" eaLnBrk="1" latinLnBrk="0" hangingPunct="1">
        <a:defRPr sz="1400" kern="1200">
          <a:solidFill>
            <a:schemeClr val="tx1"/>
          </a:solidFill>
          <a:latin typeface="+mn-lt"/>
          <a:ea typeface="+mn-ea"/>
          <a:cs typeface="+mn-cs"/>
        </a:defRPr>
      </a:lvl1pPr>
      <a:lvl2pPr marL="356616" algn="l" defTabSz="713232" rtl="0" eaLnBrk="1" latinLnBrk="0" hangingPunct="1">
        <a:defRPr sz="1400" kern="1200">
          <a:solidFill>
            <a:schemeClr val="tx1"/>
          </a:solidFill>
          <a:latin typeface="+mn-lt"/>
          <a:ea typeface="+mn-ea"/>
          <a:cs typeface="+mn-cs"/>
        </a:defRPr>
      </a:lvl2pPr>
      <a:lvl3pPr marL="713232" algn="l" defTabSz="713232" rtl="0" eaLnBrk="1" latinLnBrk="0" hangingPunct="1">
        <a:defRPr sz="1400" kern="1200">
          <a:solidFill>
            <a:schemeClr val="tx1"/>
          </a:solidFill>
          <a:latin typeface="+mn-lt"/>
          <a:ea typeface="+mn-ea"/>
          <a:cs typeface="+mn-cs"/>
        </a:defRPr>
      </a:lvl3pPr>
      <a:lvl4pPr marL="1069848" algn="l" defTabSz="713232" rtl="0" eaLnBrk="1" latinLnBrk="0" hangingPunct="1">
        <a:defRPr sz="1400" kern="1200">
          <a:solidFill>
            <a:schemeClr val="tx1"/>
          </a:solidFill>
          <a:latin typeface="+mn-lt"/>
          <a:ea typeface="+mn-ea"/>
          <a:cs typeface="+mn-cs"/>
        </a:defRPr>
      </a:lvl4pPr>
      <a:lvl5pPr marL="1426464" algn="l" defTabSz="713232" rtl="0" eaLnBrk="1" latinLnBrk="0" hangingPunct="1">
        <a:defRPr sz="1400" kern="1200">
          <a:solidFill>
            <a:schemeClr val="tx1"/>
          </a:solidFill>
          <a:latin typeface="+mn-lt"/>
          <a:ea typeface="+mn-ea"/>
          <a:cs typeface="+mn-cs"/>
        </a:defRPr>
      </a:lvl5pPr>
      <a:lvl6pPr marL="1783080" algn="l" defTabSz="713232" rtl="0" eaLnBrk="1" latinLnBrk="0" hangingPunct="1">
        <a:defRPr sz="1400" kern="1200">
          <a:solidFill>
            <a:schemeClr val="tx1"/>
          </a:solidFill>
          <a:latin typeface="+mn-lt"/>
          <a:ea typeface="+mn-ea"/>
          <a:cs typeface="+mn-cs"/>
        </a:defRPr>
      </a:lvl6pPr>
      <a:lvl7pPr marL="2139696" algn="l" defTabSz="713232" rtl="0" eaLnBrk="1" latinLnBrk="0" hangingPunct="1">
        <a:defRPr sz="1400" kern="1200">
          <a:solidFill>
            <a:schemeClr val="tx1"/>
          </a:solidFill>
          <a:latin typeface="+mn-lt"/>
          <a:ea typeface="+mn-ea"/>
          <a:cs typeface="+mn-cs"/>
        </a:defRPr>
      </a:lvl7pPr>
      <a:lvl8pPr marL="2496312" algn="l" defTabSz="713232" rtl="0" eaLnBrk="1" latinLnBrk="0" hangingPunct="1">
        <a:defRPr sz="1400" kern="1200">
          <a:solidFill>
            <a:schemeClr val="tx1"/>
          </a:solidFill>
          <a:latin typeface="+mn-lt"/>
          <a:ea typeface="+mn-ea"/>
          <a:cs typeface="+mn-cs"/>
        </a:defRPr>
      </a:lvl8pPr>
      <a:lvl9pPr marL="2852928" algn="l" defTabSz="713232"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51" y="-1046074"/>
            <a:ext cx="7886700" cy="5325465"/>
          </a:xfrm>
        </p:spPr>
        <p:txBody>
          <a:bodyPr>
            <a:normAutofit fontScale="90000"/>
          </a:bodyPr>
          <a:lstStyle/>
          <a:p>
            <a:pPr algn="ctr"/>
            <a:r>
              <a:rPr lang="zh-CN" altLang="en-US" dirty="0">
                <a:latin typeface="微软雅黑" pitchFamily="34" charset="-122"/>
                <a:ea typeface="微软雅黑" pitchFamily="34" charset="-122"/>
              </a:rPr>
              <a:t>   </a:t>
            </a:r>
            <a:r>
              <a:rPr lang="en-US" altLang="zh-CN" dirty="0">
                <a:latin typeface="微软雅黑" pitchFamily="34" charset="-122"/>
                <a:ea typeface="微软雅黑" pitchFamily="34" charset="-122"/>
              </a:rPr>
              <a:t/>
            </a:r>
            <a:br>
              <a:rPr lang="en-US" altLang="zh-CN" dirty="0">
                <a:latin typeface="微软雅黑" pitchFamily="34" charset="-122"/>
                <a:ea typeface="微软雅黑" pitchFamily="34" charset="-122"/>
              </a:rPr>
            </a:br>
            <a:r>
              <a:rPr lang="en-US" altLang="zh-CN" sz="4400" b="1" dirty="0">
                <a:solidFill>
                  <a:srgbClr val="002060"/>
                </a:solidFill>
                <a:latin typeface="微软雅黑" panose="020B0503020204020204" pitchFamily="2" charset="-122"/>
                <a:ea typeface="微软雅黑" panose="020B0503020204020204" pitchFamily="2" charset="-122"/>
              </a:rPr>
              <a:t/>
            </a:r>
            <a:br>
              <a:rPr lang="en-US" altLang="zh-CN" sz="4400" b="1" dirty="0">
                <a:solidFill>
                  <a:srgbClr val="002060"/>
                </a:solidFill>
                <a:latin typeface="微软雅黑" panose="020B0503020204020204" pitchFamily="2" charset="-122"/>
                <a:ea typeface="微软雅黑" panose="020B0503020204020204" pitchFamily="2" charset="-122"/>
              </a:rPr>
            </a:br>
            <a:r>
              <a:rPr lang="en-US" altLang="zh-CN" sz="4400" b="1" dirty="0" smtClean="0">
                <a:solidFill>
                  <a:srgbClr val="002060"/>
                </a:solidFill>
                <a:latin typeface="微软雅黑" panose="020B0503020204020204" pitchFamily="2" charset="-122"/>
                <a:ea typeface="微软雅黑" panose="020B0503020204020204" pitchFamily="2" charset="-122"/>
              </a:rPr>
              <a:t/>
            </a:r>
            <a:br>
              <a:rPr lang="en-US" altLang="zh-CN" sz="4400" b="1" dirty="0" smtClean="0">
                <a:solidFill>
                  <a:srgbClr val="002060"/>
                </a:solidFill>
                <a:latin typeface="微软雅黑" panose="020B0503020204020204" pitchFamily="2" charset="-122"/>
                <a:ea typeface="微软雅黑" panose="020B0503020204020204" pitchFamily="2" charset="-122"/>
              </a:rPr>
            </a:br>
            <a:r>
              <a:rPr lang="zh-CN" altLang="en-US" sz="4400" b="1" dirty="0" smtClean="0">
                <a:solidFill>
                  <a:srgbClr val="002060"/>
                </a:solidFill>
                <a:latin typeface="微软雅黑" panose="020B0503020204020204" pitchFamily="2" charset="-122"/>
                <a:ea typeface="微软雅黑" panose="020B0503020204020204" pitchFamily="2" charset="-122"/>
              </a:rPr>
              <a:t/>
            </a:r>
            <a:br>
              <a:rPr lang="zh-CN" altLang="en-US" sz="4400" b="1" dirty="0" smtClean="0">
                <a:solidFill>
                  <a:srgbClr val="002060"/>
                </a:solidFill>
                <a:latin typeface="微软雅黑" panose="020B0503020204020204" pitchFamily="2" charset="-122"/>
                <a:ea typeface="微软雅黑" panose="020B0503020204020204" pitchFamily="2" charset="-122"/>
              </a:rPr>
            </a:br>
            <a:r>
              <a:rPr lang="zh-CN" altLang="en-US" sz="4400" b="1" dirty="0" smtClean="0">
                <a:solidFill>
                  <a:srgbClr val="002060"/>
                </a:solidFill>
                <a:latin typeface="微软雅黑" panose="020B0503020204020204" pitchFamily="2" charset="-122"/>
                <a:ea typeface="微软雅黑" panose="020B0503020204020204" pitchFamily="2" charset="-122"/>
              </a:rPr>
              <a:t>        </a:t>
            </a:r>
            <a:r>
              <a:rPr lang="zh-CN" altLang="en-US" sz="4900" b="1" dirty="0">
                <a:latin typeface="微软雅黑" pitchFamily="34" charset="-122"/>
                <a:ea typeface="微软雅黑" pitchFamily="34" charset="-122"/>
              </a:rPr>
              <a:t>中国石油大学（华东）</a:t>
            </a:r>
            <a:r>
              <a:rPr lang="en-US" altLang="zh-CN" sz="4900" b="1" dirty="0">
                <a:latin typeface="微软雅黑" pitchFamily="34" charset="-122"/>
                <a:ea typeface="微软雅黑" pitchFamily="34" charset="-122"/>
              </a:rPr>
              <a:t/>
            </a:r>
            <a:br>
              <a:rPr lang="en-US" altLang="zh-CN" sz="4900" b="1" dirty="0">
                <a:latin typeface="微软雅黑" pitchFamily="34" charset="-122"/>
                <a:ea typeface="微软雅黑" pitchFamily="34" charset="-122"/>
              </a:rPr>
            </a:br>
            <a:r>
              <a:rPr lang="en-US" altLang="zh-CN" sz="4900" b="1" dirty="0">
                <a:latin typeface="微软雅黑" pitchFamily="34" charset="-122"/>
                <a:ea typeface="微软雅黑" pitchFamily="34" charset="-122"/>
              </a:rPr>
              <a:t/>
            </a:r>
            <a:br>
              <a:rPr lang="en-US" altLang="zh-CN" sz="4900" b="1" dirty="0">
                <a:latin typeface="微软雅黑" pitchFamily="34" charset="-122"/>
                <a:ea typeface="微软雅黑" pitchFamily="34" charset="-122"/>
              </a:rPr>
            </a:br>
            <a:r>
              <a:rPr lang="en-US" altLang="zh-CN" sz="4000" b="1" dirty="0" smtClean="0">
                <a:latin typeface="微软雅黑" pitchFamily="34" charset="-122"/>
                <a:ea typeface="微软雅黑" pitchFamily="34" charset="-122"/>
              </a:rPr>
              <a:t>2019</a:t>
            </a:r>
            <a:r>
              <a:rPr lang="zh-CN" altLang="en-US" sz="4000" b="1" dirty="0">
                <a:latin typeface="微软雅黑" pitchFamily="34" charset="-122"/>
                <a:ea typeface="微软雅黑" pitchFamily="34" charset="-122"/>
              </a:rPr>
              <a:t>年设备家具盘查工作专题培训</a:t>
            </a:r>
            <a:r>
              <a:rPr lang="en-US" altLang="zh-CN" sz="3600" dirty="0">
                <a:latin typeface="微软雅黑" pitchFamily="34" charset="-122"/>
                <a:ea typeface="微软雅黑" pitchFamily="34" charset="-122"/>
              </a:rPr>
              <a:t/>
            </a:r>
            <a:br>
              <a:rPr lang="en-US" altLang="zh-CN" sz="3600" dirty="0">
                <a:latin typeface="微软雅黑" pitchFamily="34" charset="-122"/>
                <a:ea typeface="微软雅黑" pitchFamily="34" charset="-122"/>
              </a:rPr>
            </a:br>
            <a:r>
              <a:rPr lang="en-US" altLang="zh-CN" dirty="0" smtClean="0">
                <a:latin typeface="微软雅黑" pitchFamily="34" charset="-122"/>
                <a:ea typeface="微软雅黑" pitchFamily="34" charset="-122"/>
              </a:rPr>
              <a:t/>
            </a:r>
            <a:br>
              <a:rPr lang="en-US" altLang="zh-CN" dirty="0" smtClean="0">
                <a:latin typeface="微软雅黑" pitchFamily="34" charset="-122"/>
                <a:ea typeface="微软雅黑" pitchFamily="34" charset="-122"/>
              </a:rPr>
            </a:br>
            <a:endParaRPr lang="en-US" sz="2800" dirty="0">
              <a:solidFill>
                <a:schemeClr val="tx1"/>
              </a:solidFill>
              <a:latin typeface="微软雅黑" pitchFamily="34" charset="-122"/>
              <a:ea typeface="微软雅黑" pitchFamily="34" charset="-122"/>
            </a:endParaRPr>
          </a:p>
        </p:txBody>
      </p:sp>
      <p:pic>
        <p:nvPicPr>
          <p:cNvPr id="7" name="图片 6">
            <a:extLst>
              <a:ext uri="{FF2B5EF4-FFF2-40B4-BE49-F238E27FC236}">
                <a16:creationId xmlns="" xmlns:a16="http://schemas.microsoft.com/office/drawing/2014/main" id="{ADC04852-D5A1-4731-805F-2B5B3CE3BA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47216" y="1353213"/>
            <a:ext cx="768095" cy="768095"/>
          </a:xfrm>
          <a:prstGeom prst="rect">
            <a:avLst/>
          </a:prstGeom>
        </p:spPr>
      </p:pic>
      <p:sp>
        <p:nvSpPr>
          <p:cNvPr id="6" name="文本框 5"/>
          <p:cNvSpPr txBox="1"/>
          <p:nvPr/>
        </p:nvSpPr>
        <p:spPr>
          <a:xfrm>
            <a:off x="0" y="4257448"/>
            <a:ext cx="9143999" cy="1138773"/>
          </a:xfrm>
          <a:prstGeom prst="rect">
            <a:avLst/>
          </a:prstGeom>
          <a:noFill/>
        </p:spPr>
        <p:txBody>
          <a:bodyPr wrap="square" rtlCol="0">
            <a:spAutoFit/>
          </a:bodyPr>
          <a:lstStyle/>
          <a:p>
            <a:pPr algn="ctr"/>
            <a:r>
              <a:rPr lang="zh-CN" altLang="en-US" sz="2400" dirty="0" smtClean="0"/>
              <a:t>国有资产与实验室管理处</a:t>
            </a:r>
            <a:endParaRPr lang="en-US" altLang="zh-CN" sz="2400" dirty="0" smtClean="0"/>
          </a:p>
          <a:p>
            <a:pPr algn="ctr"/>
            <a:endParaRPr lang="zh-CN" altLang="en-US" sz="2000" dirty="0" smtClean="0"/>
          </a:p>
          <a:p>
            <a:pPr algn="ctr"/>
            <a:r>
              <a:rPr lang="en-US" altLang="zh-CN" sz="2400" dirty="0" smtClean="0"/>
              <a:t>2019</a:t>
            </a:r>
            <a:r>
              <a:rPr lang="zh-CN" altLang="en-US" sz="2400" dirty="0" smtClean="0"/>
              <a:t>年</a:t>
            </a:r>
            <a:r>
              <a:rPr lang="en-US" altLang="zh-CN" sz="2400" dirty="0" smtClean="0"/>
              <a:t>6</a:t>
            </a:r>
            <a:r>
              <a:rPr lang="zh-CN" altLang="en-US" sz="2400" dirty="0" smtClean="0"/>
              <a:t>月</a:t>
            </a:r>
            <a:r>
              <a:rPr lang="en-US" altLang="zh-CN" sz="2400" dirty="0" smtClean="0"/>
              <a:t>5</a:t>
            </a:r>
            <a:r>
              <a:rPr lang="zh-CN" altLang="en-US" sz="2400" dirty="0" smtClean="0"/>
              <a:t>日</a:t>
            </a:r>
            <a:endParaRPr lang="zh-CN" altLang="en-US" sz="2400" dirty="0"/>
          </a:p>
        </p:txBody>
      </p:sp>
    </p:spTree>
    <p:extLst>
      <p:ext uri="{BB962C8B-B14F-4D97-AF65-F5344CB8AC3E}">
        <p14:creationId xmlns:p14="http://schemas.microsoft.com/office/powerpoint/2010/main" val="24718077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7200" y="-201874"/>
            <a:ext cx="8058150" cy="1023697"/>
          </a:xfrm>
        </p:spPr>
        <p:txBody>
          <a:bodyPr>
            <a:normAutofit/>
          </a:bodyPr>
          <a:lstStyle/>
          <a:p>
            <a:r>
              <a:rPr lang="en-US" altLang="zh-CN" dirty="0">
                <a:latin typeface="+mn-ea"/>
                <a:ea typeface="+mn-ea"/>
                <a:cs typeface="Lantinghei SC Demibold" charset="-122"/>
              </a:rPr>
              <a:t/>
            </a:r>
            <a:br>
              <a:rPr lang="en-US" altLang="zh-CN" dirty="0">
                <a:latin typeface="+mn-ea"/>
                <a:ea typeface="+mn-ea"/>
                <a:cs typeface="Lantinghei SC Demibold" charset="-122"/>
              </a:rPr>
            </a:br>
            <a:r>
              <a:rPr lang="zh-CN" altLang="en-US" dirty="0" smtClean="0">
                <a:latin typeface="+mn-ea"/>
                <a:ea typeface="+mn-ea"/>
                <a:cs typeface="Lantinghei SC Demibold" charset="-122"/>
              </a:rPr>
              <a:t>资产报废</a:t>
            </a:r>
            <a:endParaRPr lang="zh-CN" altLang="en-US" dirty="0">
              <a:latin typeface="+mn-ea"/>
              <a:ea typeface="+mn-ea"/>
              <a:cs typeface="Lantinghei SC Demibold" charset="-122"/>
            </a:endParaRPr>
          </a:p>
        </p:txBody>
      </p:sp>
      <p:pic>
        <p:nvPicPr>
          <p:cNvPr id="8" name="图片 7">
            <a:extLst>
              <a:ext uri="{FF2B5EF4-FFF2-40B4-BE49-F238E27FC236}">
                <a16:creationId xmlns="" xmlns:a16="http://schemas.microsoft.com/office/drawing/2014/main" id="{3496B477-DAD8-48C7-99F9-A8AB580800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5350" y="136659"/>
            <a:ext cx="492624" cy="492624"/>
          </a:xfrm>
          <a:prstGeom prst="rect">
            <a:avLst/>
          </a:prstGeom>
        </p:spPr>
      </p:pic>
      <p:sp>
        <p:nvSpPr>
          <p:cNvPr id="3" name="矩形 2"/>
          <p:cNvSpPr/>
          <p:nvPr/>
        </p:nvSpPr>
        <p:spPr>
          <a:xfrm>
            <a:off x="161391" y="1904566"/>
            <a:ext cx="4622749" cy="2964914"/>
          </a:xfrm>
          <a:prstGeom prst="rect">
            <a:avLst/>
          </a:prstGeom>
        </p:spPr>
        <p:txBody>
          <a:bodyPr wrap="square">
            <a:spAutoFit/>
          </a:bodyPr>
          <a:lstStyle/>
          <a:p>
            <a:pPr indent="406400" algn="just">
              <a:lnSpc>
                <a:spcPts val="2800"/>
              </a:lnSpc>
              <a:spcAft>
                <a:spcPts val="0"/>
              </a:spcAft>
            </a:pPr>
            <a:r>
              <a:rPr lang="zh-CN" altLang="en-US" sz="1600" kern="100" dirty="0">
                <a:latin typeface="Times New Roman" panose="02020603050405020304" pitchFamily="18" charset="0"/>
                <a:ea typeface="仿宋" panose="02010609060101010101" pitchFamily="49" charset="-122"/>
              </a:rPr>
              <a:t>单位资产管理员审核</a:t>
            </a:r>
            <a:r>
              <a:rPr lang="zh-CN" altLang="en-US" sz="1600" kern="100" dirty="0" smtClean="0">
                <a:latin typeface="Times New Roman" panose="02020603050405020304" pitchFamily="18" charset="0"/>
                <a:ea typeface="仿宋" panose="02010609060101010101" pitchFamily="49" charset="-122"/>
              </a:rPr>
              <a:t>。单位</a:t>
            </a:r>
            <a:r>
              <a:rPr lang="zh-CN" altLang="en-US" sz="1600" kern="100" dirty="0">
                <a:latin typeface="Times New Roman" panose="02020603050405020304" pitchFamily="18" charset="0"/>
                <a:ea typeface="仿宋" panose="02010609060101010101" pitchFamily="49" charset="-122"/>
              </a:rPr>
              <a:t>分管领导在纸质版报废申请单上“使用单位意见”处填写意见并在“负责人”处签字，加盖学院公章，报送至国资处设备管理科审批</a:t>
            </a:r>
            <a:r>
              <a:rPr lang="zh-CN" altLang="en-US" sz="1600" kern="100" dirty="0" smtClean="0">
                <a:latin typeface="Times New Roman" panose="02020603050405020304" pitchFamily="18" charset="0"/>
                <a:ea typeface="仿宋" panose="02010609060101010101" pitchFamily="49" charset="-122"/>
              </a:rPr>
              <a:t>。</a:t>
            </a:r>
            <a:endParaRPr lang="en-US" altLang="zh-CN" sz="1600" kern="100" dirty="0" smtClean="0">
              <a:latin typeface="Times New Roman" panose="02020603050405020304" pitchFamily="18" charset="0"/>
              <a:ea typeface="仿宋" panose="02010609060101010101" pitchFamily="49" charset="-122"/>
            </a:endParaRPr>
          </a:p>
          <a:p>
            <a:pPr indent="406400" algn="just">
              <a:lnSpc>
                <a:spcPts val="2800"/>
              </a:lnSpc>
              <a:spcAft>
                <a:spcPts val="0"/>
              </a:spcAft>
            </a:pPr>
            <a:r>
              <a:rPr lang="zh-CN" altLang="en-US" sz="1600" kern="100" dirty="0">
                <a:latin typeface="Times New Roman" panose="02020603050405020304" pitchFamily="18" charset="0"/>
                <a:ea typeface="仿宋" panose="02010609060101010101" pitchFamily="49" charset="-122"/>
              </a:rPr>
              <a:t>国资处设备管理科审批后，会将报废申请单转交国资处国有资产管理科，并联系领用人上交待报废的设备（家具）至学校库房。</a:t>
            </a:r>
          </a:p>
          <a:p>
            <a:pPr indent="406400" algn="just">
              <a:lnSpc>
                <a:spcPts val="2800"/>
              </a:lnSpc>
              <a:spcAft>
                <a:spcPts val="0"/>
              </a:spcAft>
            </a:pPr>
            <a:r>
              <a:rPr lang="zh-CN" altLang="en-US" sz="1600" kern="100" dirty="0" smtClean="0">
                <a:latin typeface="Times New Roman" panose="02020603050405020304" pitchFamily="18" charset="0"/>
                <a:ea typeface="仿宋" panose="02010609060101010101" pitchFamily="49" charset="-122"/>
              </a:rPr>
              <a:t>国</a:t>
            </a:r>
            <a:r>
              <a:rPr lang="zh-CN" altLang="en-US" sz="1600" kern="100" dirty="0">
                <a:latin typeface="Times New Roman" panose="02020603050405020304" pitchFamily="18" charset="0"/>
                <a:ea typeface="仿宋" panose="02010609060101010101" pitchFamily="49" charset="-122"/>
              </a:rPr>
              <a:t>资处国有资产管理科审核并销账</a:t>
            </a:r>
            <a:r>
              <a:rPr lang="zh-CN" altLang="en-US" sz="1600" kern="100" dirty="0" smtClean="0">
                <a:latin typeface="Times New Roman" panose="02020603050405020304" pitchFamily="18" charset="0"/>
                <a:ea typeface="仿宋" panose="02010609060101010101" pitchFamily="49" charset="-122"/>
              </a:rPr>
              <a:t>。</a:t>
            </a:r>
            <a:endParaRPr lang="zh-CN" altLang="en-US" sz="1600" kern="100" dirty="0">
              <a:latin typeface="Times New Roman" panose="02020603050405020304" pitchFamily="18" charset="0"/>
              <a:ea typeface="仿宋" panose="02010609060101010101" pitchFamily="49" charset="-122"/>
            </a:endParaRPr>
          </a:p>
        </p:txBody>
      </p:sp>
      <p:pic>
        <p:nvPicPr>
          <p:cNvPr id="4098" name="Picture 2" descr="MWGIVMC80R1]67(N(JK215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7022" y="1227199"/>
            <a:ext cx="3781958" cy="431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8131247"/>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7200" y="-201874"/>
            <a:ext cx="8058150" cy="1023697"/>
          </a:xfrm>
        </p:spPr>
        <p:txBody>
          <a:bodyPr>
            <a:normAutofit/>
          </a:bodyPr>
          <a:lstStyle/>
          <a:p>
            <a:r>
              <a:rPr lang="en-US" altLang="zh-CN" dirty="0">
                <a:latin typeface="+mn-ea"/>
                <a:ea typeface="+mn-ea"/>
                <a:cs typeface="Lantinghei SC Demibold" charset="-122"/>
              </a:rPr>
              <a:t/>
            </a:r>
            <a:br>
              <a:rPr lang="en-US" altLang="zh-CN" dirty="0">
                <a:latin typeface="+mn-ea"/>
                <a:ea typeface="+mn-ea"/>
                <a:cs typeface="Lantinghei SC Demibold" charset="-122"/>
              </a:rPr>
            </a:br>
            <a:r>
              <a:rPr lang="zh-CN" altLang="en-US" dirty="0" smtClean="0">
                <a:latin typeface="+mn-ea"/>
                <a:ea typeface="+mn-ea"/>
                <a:cs typeface="Lantinghei SC Demibold" charset="-122"/>
              </a:rPr>
              <a:t>资产</a:t>
            </a:r>
            <a:r>
              <a:rPr lang="zh-CN" altLang="en-US" dirty="0">
                <a:latin typeface="+mn-ea"/>
                <a:ea typeface="+mn-ea"/>
                <a:cs typeface="Lantinghei SC Demibold" charset="-122"/>
              </a:rPr>
              <a:t>调拨</a:t>
            </a:r>
            <a:endParaRPr lang="zh-CN" altLang="en-US" dirty="0">
              <a:latin typeface="+mn-ea"/>
              <a:ea typeface="+mn-ea"/>
              <a:cs typeface="Lantinghei SC Demibold" charset="-122"/>
            </a:endParaRPr>
          </a:p>
        </p:txBody>
      </p:sp>
      <p:pic>
        <p:nvPicPr>
          <p:cNvPr id="8" name="图片 7">
            <a:extLst>
              <a:ext uri="{FF2B5EF4-FFF2-40B4-BE49-F238E27FC236}">
                <a16:creationId xmlns="" xmlns:a16="http://schemas.microsoft.com/office/drawing/2014/main" id="{3496B477-DAD8-48C7-99F9-A8AB580800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5350" y="136659"/>
            <a:ext cx="492624" cy="492624"/>
          </a:xfrm>
          <a:prstGeom prst="rect">
            <a:avLst/>
          </a:prstGeom>
        </p:spPr>
      </p:pic>
      <p:sp>
        <p:nvSpPr>
          <p:cNvPr id="3" name="矩形 2"/>
          <p:cNvSpPr/>
          <p:nvPr/>
        </p:nvSpPr>
        <p:spPr>
          <a:xfrm>
            <a:off x="1499616" y="1919197"/>
            <a:ext cx="6239865" cy="2964914"/>
          </a:xfrm>
          <a:prstGeom prst="rect">
            <a:avLst/>
          </a:prstGeom>
        </p:spPr>
        <p:txBody>
          <a:bodyPr wrap="square">
            <a:spAutoFit/>
          </a:bodyPr>
          <a:lstStyle/>
          <a:p>
            <a:pPr indent="406400" algn="just">
              <a:lnSpc>
                <a:spcPts val="2800"/>
              </a:lnSpc>
              <a:spcAft>
                <a:spcPts val="0"/>
              </a:spcAft>
            </a:pPr>
            <a:r>
              <a:rPr lang="zh-CN" altLang="en-US" sz="1600" kern="100" dirty="0">
                <a:latin typeface="Times New Roman" panose="02020603050405020304" pitchFamily="18" charset="0"/>
                <a:ea typeface="仿宋" panose="02010609060101010101" pitchFamily="49" charset="-122"/>
              </a:rPr>
              <a:t>资产调拨分为“单位内调拨”和“校内调拨”两种，关键在于设备家具</a:t>
            </a:r>
            <a:r>
              <a:rPr lang="zh-CN" altLang="en-US" sz="1600" kern="100" dirty="0">
                <a:solidFill>
                  <a:srgbClr val="FF0000"/>
                </a:solidFill>
                <a:latin typeface="Times New Roman" panose="02020603050405020304" pitchFamily="18" charset="0"/>
                <a:ea typeface="仿宋" panose="02010609060101010101" pitchFamily="49" charset="-122"/>
              </a:rPr>
              <a:t>是否还在原领用单位使用</a:t>
            </a:r>
            <a:r>
              <a:rPr lang="zh-CN" altLang="en-US" sz="1600" kern="100" dirty="0">
                <a:latin typeface="Times New Roman" panose="02020603050405020304" pitchFamily="18" charset="0"/>
                <a:ea typeface="仿宋" panose="02010609060101010101" pitchFamily="49" charset="-122"/>
              </a:rPr>
              <a:t>。如是，即为单位内调拨；如否，即为校内调拨</a:t>
            </a:r>
            <a:r>
              <a:rPr lang="zh-CN" altLang="en-US" sz="1600" kern="100" dirty="0" smtClean="0">
                <a:latin typeface="Times New Roman" panose="02020603050405020304" pitchFamily="18" charset="0"/>
                <a:ea typeface="仿宋" panose="02010609060101010101" pitchFamily="49" charset="-122"/>
              </a:rPr>
              <a:t>。</a:t>
            </a:r>
            <a:endParaRPr lang="en-US" altLang="zh-CN" sz="1600" kern="100" dirty="0" smtClean="0">
              <a:latin typeface="Times New Roman" panose="02020603050405020304" pitchFamily="18" charset="0"/>
              <a:ea typeface="仿宋" panose="02010609060101010101" pitchFamily="49" charset="-122"/>
            </a:endParaRPr>
          </a:p>
          <a:p>
            <a:pPr indent="406400" algn="just">
              <a:lnSpc>
                <a:spcPts val="2800"/>
              </a:lnSpc>
              <a:spcAft>
                <a:spcPts val="0"/>
              </a:spcAft>
            </a:pPr>
            <a:r>
              <a:rPr lang="zh-CN" altLang="en-US" sz="1600" kern="100" dirty="0" smtClean="0">
                <a:latin typeface="Times New Roman" panose="02020603050405020304" pitchFamily="18" charset="0"/>
                <a:ea typeface="仿宋" panose="02010609060101010101" pitchFamily="49" charset="-122"/>
              </a:rPr>
              <a:t>例：</a:t>
            </a:r>
            <a:r>
              <a:rPr lang="zh-CN" altLang="en-US" sz="1600" kern="100" dirty="0">
                <a:latin typeface="Times New Roman" panose="02020603050405020304" pitchFamily="18" charset="0"/>
                <a:ea typeface="仿宋" panose="02010609060101010101" pitchFamily="49" charset="-122"/>
              </a:rPr>
              <a:t>某某老师从</a:t>
            </a:r>
            <a:r>
              <a:rPr lang="en-US" altLang="zh-CN" sz="1600" kern="100" dirty="0">
                <a:latin typeface="Times New Roman" panose="02020603050405020304" pitchFamily="18" charset="0"/>
                <a:ea typeface="仿宋" panose="02010609060101010101" pitchFamily="49" charset="-122"/>
              </a:rPr>
              <a:t>A</a:t>
            </a:r>
            <a:r>
              <a:rPr lang="zh-CN" altLang="en-US" sz="1600" kern="100" dirty="0">
                <a:latin typeface="Times New Roman" panose="02020603050405020304" pitchFamily="18" charset="0"/>
                <a:ea typeface="仿宋" panose="02010609060101010101" pitchFamily="49" charset="-122"/>
              </a:rPr>
              <a:t>学院调到</a:t>
            </a:r>
            <a:r>
              <a:rPr lang="en-US" altLang="zh-CN" sz="1600" kern="100" dirty="0">
                <a:latin typeface="Times New Roman" panose="02020603050405020304" pitchFamily="18" charset="0"/>
                <a:ea typeface="仿宋" panose="02010609060101010101" pitchFamily="49" charset="-122"/>
              </a:rPr>
              <a:t>B</a:t>
            </a:r>
            <a:r>
              <a:rPr lang="zh-CN" altLang="en-US" sz="1600" kern="100" dirty="0">
                <a:latin typeface="Times New Roman" panose="02020603050405020304" pitchFamily="18" charset="0"/>
                <a:ea typeface="仿宋" panose="02010609060101010101" pitchFamily="49" charset="-122"/>
              </a:rPr>
              <a:t>学院</a:t>
            </a:r>
            <a:r>
              <a:rPr lang="zh-CN" altLang="en-US" sz="1600" kern="100" dirty="0" smtClean="0">
                <a:latin typeface="Times New Roman" panose="02020603050405020304" pitchFamily="18" charset="0"/>
                <a:ea typeface="仿宋" panose="02010609060101010101" pitchFamily="49" charset="-122"/>
              </a:rPr>
              <a:t>，名下计算机仍留</a:t>
            </a:r>
            <a:r>
              <a:rPr lang="zh-CN" altLang="en-US" sz="1600" kern="100" dirty="0">
                <a:latin typeface="Times New Roman" panose="02020603050405020304" pitchFamily="18" charset="0"/>
                <a:ea typeface="仿宋" panose="02010609060101010101" pitchFamily="49" charset="-122"/>
              </a:rPr>
              <a:t>在</a:t>
            </a:r>
            <a:r>
              <a:rPr lang="en-US" altLang="zh-CN" sz="1600" kern="100" dirty="0">
                <a:latin typeface="Times New Roman" panose="02020603050405020304" pitchFamily="18" charset="0"/>
                <a:ea typeface="仿宋" panose="02010609060101010101" pitchFamily="49" charset="-122"/>
              </a:rPr>
              <a:t>A</a:t>
            </a:r>
            <a:r>
              <a:rPr lang="zh-CN" altLang="en-US" sz="1600" kern="100" dirty="0" smtClean="0">
                <a:latin typeface="Times New Roman" panose="02020603050405020304" pitchFamily="18" charset="0"/>
                <a:ea typeface="仿宋" panose="02010609060101010101" pitchFamily="49" charset="-122"/>
              </a:rPr>
              <a:t>学院使用，</a:t>
            </a:r>
            <a:r>
              <a:rPr lang="zh-CN" altLang="en-US" sz="1600" kern="100" dirty="0">
                <a:latin typeface="Times New Roman" panose="02020603050405020304" pitchFamily="18" charset="0"/>
                <a:ea typeface="仿宋" panose="02010609060101010101" pitchFamily="49" charset="-122"/>
              </a:rPr>
              <a:t>这就是单位内</a:t>
            </a:r>
            <a:r>
              <a:rPr lang="zh-CN" altLang="en-US" sz="1600" kern="100" dirty="0" smtClean="0">
                <a:latin typeface="Times New Roman" panose="02020603050405020304" pitchFamily="18" charset="0"/>
                <a:ea typeface="仿宋" panose="02010609060101010101" pitchFamily="49" charset="-122"/>
              </a:rPr>
              <a:t>调拨；如果名下计算机由该老师带到</a:t>
            </a:r>
            <a:r>
              <a:rPr lang="en-US" altLang="zh-CN" sz="1600" kern="100" dirty="0" smtClean="0">
                <a:latin typeface="Times New Roman" panose="02020603050405020304" pitchFamily="18" charset="0"/>
                <a:ea typeface="仿宋" panose="02010609060101010101" pitchFamily="49" charset="-122"/>
              </a:rPr>
              <a:t>B</a:t>
            </a:r>
            <a:r>
              <a:rPr lang="zh-CN" altLang="en-US" sz="1600" kern="100" dirty="0" smtClean="0">
                <a:latin typeface="Times New Roman" panose="02020603050405020304" pitchFamily="18" charset="0"/>
                <a:ea typeface="仿宋" panose="02010609060101010101" pitchFamily="49" charset="-122"/>
              </a:rPr>
              <a:t>学院继续使用，则为校内调拨。</a:t>
            </a:r>
            <a:endParaRPr lang="en-US" altLang="zh-CN" sz="1600" kern="100" dirty="0" smtClean="0">
              <a:latin typeface="Times New Roman" panose="02020603050405020304" pitchFamily="18" charset="0"/>
              <a:ea typeface="仿宋" panose="02010609060101010101" pitchFamily="49" charset="-122"/>
            </a:endParaRPr>
          </a:p>
          <a:p>
            <a:pPr indent="406400" algn="just">
              <a:lnSpc>
                <a:spcPts val="2800"/>
              </a:lnSpc>
              <a:spcAft>
                <a:spcPts val="0"/>
              </a:spcAft>
            </a:pPr>
            <a:endParaRPr lang="en-US" altLang="zh-CN" sz="1600" kern="100" dirty="0" smtClean="0">
              <a:latin typeface="Times New Roman" panose="02020603050405020304" pitchFamily="18" charset="0"/>
              <a:ea typeface="仿宋" panose="02010609060101010101" pitchFamily="49" charset="-122"/>
            </a:endParaRPr>
          </a:p>
          <a:p>
            <a:pPr indent="406400" algn="just">
              <a:lnSpc>
                <a:spcPts val="2800"/>
              </a:lnSpc>
              <a:spcAft>
                <a:spcPts val="0"/>
              </a:spcAft>
            </a:pPr>
            <a:endParaRPr lang="zh-CN" altLang="en-US" sz="1600" kern="100" dirty="0">
              <a:latin typeface="Times New Roman" panose="02020603050405020304" pitchFamily="18" charset="0"/>
              <a:ea typeface="仿宋" panose="02010609060101010101" pitchFamily="49" charset="-122"/>
            </a:endParaRPr>
          </a:p>
        </p:txBody>
      </p:sp>
    </p:spTree>
    <p:extLst>
      <p:ext uri="{BB962C8B-B14F-4D97-AF65-F5344CB8AC3E}">
        <p14:creationId xmlns:p14="http://schemas.microsoft.com/office/powerpoint/2010/main" val="533698256"/>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7200" y="-201874"/>
            <a:ext cx="8058150" cy="1023697"/>
          </a:xfrm>
        </p:spPr>
        <p:txBody>
          <a:bodyPr>
            <a:normAutofit/>
          </a:bodyPr>
          <a:lstStyle/>
          <a:p>
            <a:r>
              <a:rPr lang="en-US" altLang="zh-CN" dirty="0">
                <a:latin typeface="+mn-ea"/>
                <a:ea typeface="+mn-ea"/>
                <a:cs typeface="Lantinghei SC Demibold" charset="-122"/>
              </a:rPr>
              <a:t/>
            </a:r>
            <a:br>
              <a:rPr lang="en-US" altLang="zh-CN" dirty="0">
                <a:latin typeface="+mn-ea"/>
                <a:ea typeface="+mn-ea"/>
                <a:cs typeface="Lantinghei SC Demibold" charset="-122"/>
              </a:rPr>
            </a:br>
            <a:r>
              <a:rPr lang="zh-CN" altLang="en-US" dirty="0" smtClean="0">
                <a:latin typeface="+mn-ea"/>
                <a:ea typeface="+mn-ea"/>
                <a:cs typeface="Lantinghei SC Demibold" charset="-122"/>
              </a:rPr>
              <a:t>资产</a:t>
            </a:r>
            <a:r>
              <a:rPr lang="zh-CN" altLang="en-US" dirty="0">
                <a:latin typeface="+mn-ea"/>
                <a:ea typeface="+mn-ea"/>
                <a:cs typeface="Lantinghei SC Demibold" charset="-122"/>
              </a:rPr>
              <a:t>调拨</a:t>
            </a:r>
            <a:endParaRPr lang="zh-CN" altLang="en-US" dirty="0">
              <a:latin typeface="+mn-ea"/>
              <a:ea typeface="+mn-ea"/>
              <a:cs typeface="Lantinghei SC Demibold" charset="-122"/>
            </a:endParaRPr>
          </a:p>
        </p:txBody>
      </p:sp>
      <p:pic>
        <p:nvPicPr>
          <p:cNvPr id="8" name="图片 7">
            <a:extLst>
              <a:ext uri="{FF2B5EF4-FFF2-40B4-BE49-F238E27FC236}">
                <a16:creationId xmlns="" xmlns:a16="http://schemas.microsoft.com/office/drawing/2014/main" id="{3496B477-DAD8-48C7-99F9-A8AB580800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5350" y="136659"/>
            <a:ext cx="492624" cy="492624"/>
          </a:xfrm>
          <a:prstGeom prst="rect">
            <a:avLst/>
          </a:prstGeom>
        </p:spPr>
      </p:pic>
      <p:sp>
        <p:nvSpPr>
          <p:cNvPr id="9" name="矩形 8"/>
          <p:cNvSpPr/>
          <p:nvPr/>
        </p:nvSpPr>
        <p:spPr>
          <a:xfrm>
            <a:off x="351358" y="3642325"/>
            <a:ext cx="8269834" cy="1887696"/>
          </a:xfrm>
          <a:prstGeom prst="rect">
            <a:avLst/>
          </a:prstGeom>
        </p:spPr>
        <p:txBody>
          <a:bodyPr wrap="square">
            <a:spAutoFit/>
          </a:bodyPr>
          <a:lstStyle/>
          <a:p>
            <a:pPr indent="406400" algn="just">
              <a:lnSpc>
                <a:spcPts val="2800"/>
              </a:lnSpc>
              <a:spcAft>
                <a:spcPts val="0"/>
              </a:spcAft>
            </a:pPr>
            <a:r>
              <a:rPr lang="zh-CN" altLang="en-US" sz="1600" kern="100" dirty="0" smtClean="0">
                <a:latin typeface="Times New Roman" panose="02020603050405020304" pitchFamily="18" charset="0"/>
                <a:ea typeface="仿宋" panose="02010609060101010101" pitchFamily="49" charset="-122"/>
              </a:rPr>
              <a:t>由</a:t>
            </a:r>
            <a:r>
              <a:rPr lang="zh-CN" altLang="en-US" sz="1600" kern="100" dirty="0">
                <a:latin typeface="Times New Roman" panose="02020603050405020304" pitchFamily="18" charset="0"/>
                <a:ea typeface="仿宋" panose="02010609060101010101" pitchFamily="49" charset="-122"/>
              </a:rPr>
              <a:t>原领用人与现领用人沟通，并联系原单位资产管理员通过平台直接完成调拨。</a:t>
            </a:r>
            <a:endParaRPr lang="en-US" altLang="zh-CN" sz="1600" kern="100" dirty="0" smtClean="0">
              <a:latin typeface="Times New Roman" panose="02020603050405020304" pitchFamily="18" charset="0"/>
              <a:ea typeface="仿宋" panose="02010609060101010101" pitchFamily="49" charset="-122"/>
            </a:endParaRPr>
          </a:p>
          <a:p>
            <a:pPr indent="406400" algn="just">
              <a:lnSpc>
                <a:spcPts val="2800"/>
              </a:lnSpc>
              <a:spcAft>
                <a:spcPts val="0"/>
              </a:spcAft>
            </a:pPr>
            <a:r>
              <a:rPr lang="zh-CN" altLang="en-US" sz="1600" kern="100" dirty="0" smtClean="0">
                <a:latin typeface="Times New Roman" panose="02020603050405020304" pitchFamily="18" charset="0"/>
                <a:ea typeface="仿宋" panose="02010609060101010101" pitchFamily="49" charset="-122"/>
              </a:rPr>
              <a:t>单位</a:t>
            </a:r>
            <a:r>
              <a:rPr lang="zh-CN" altLang="en-US" sz="1600" kern="100" dirty="0">
                <a:latin typeface="Times New Roman" panose="02020603050405020304" pitchFamily="18" charset="0"/>
                <a:ea typeface="仿宋" panose="02010609060101010101" pitchFamily="49" charset="-122"/>
              </a:rPr>
              <a:t>资产管理员点击界面上方“资产清查”和左侧“资产清查”进入清查页面，设置查询条件找到需要调拨的家具设备，直接在右侧更改领用单位（三级单位）、领用人、人员编号（领用人工号）、存放地等信息，并填写清查结果，最后选中调拨的记录，点击下方“保存所选编号”完成单位内调拨</a:t>
            </a:r>
            <a:r>
              <a:rPr lang="zh-CN" altLang="en-US" sz="1600" kern="100" dirty="0" smtClean="0">
                <a:latin typeface="Times New Roman" panose="02020603050405020304" pitchFamily="18" charset="0"/>
                <a:ea typeface="仿宋" panose="02010609060101010101" pitchFamily="49" charset="-122"/>
              </a:rPr>
              <a:t>。</a:t>
            </a:r>
            <a:endParaRPr lang="zh-CN" altLang="en-US" sz="1600" kern="100" dirty="0">
              <a:latin typeface="Times New Roman" panose="02020603050405020304" pitchFamily="18" charset="0"/>
              <a:ea typeface="仿宋" panose="02010609060101010101" pitchFamily="49" charset="-122"/>
            </a:endParaRPr>
          </a:p>
        </p:txBody>
      </p:sp>
      <p:pic>
        <p:nvPicPr>
          <p:cNvPr id="5124" name="Picture 4" descr="UG9ZE~0MBS5D}I{QTXKD2J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486" y="1811621"/>
            <a:ext cx="59912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251583" y="1262518"/>
            <a:ext cx="1338828" cy="369332"/>
          </a:xfrm>
          <a:prstGeom prst="rect">
            <a:avLst/>
          </a:prstGeom>
        </p:spPr>
        <p:txBody>
          <a:bodyPr wrap="none">
            <a:spAutoFit/>
          </a:bodyPr>
          <a:lstStyle/>
          <a:p>
            <a:r>
              <a:rPr lang="zh-CN" altLang="zh-CN" sz="1800" kern="100" dirty="0" smtClean="0">
                <a:ea typeface="仿宋" panose="02010609060101010101" pitchFamily="49" charset="-122"/>
                <a:cs typeface="Times New Roman" panose="02020603050405020304" pitchFamily="18" charset="0"/>
              </a:rPr>
              <a:t>单位</a:t>
            </a:r>
            <a:r>
              <a:rPr lang="zh-CN" altLang="en-US" sz="1800" kern="100" dirty="0" smtClean="0">
                <a:ea typeface="仿宋" panose="02010609060101010101" pitchFamily="49" charset="-122"/>
                <a:cs typeface="Times New Roman" panose="02020603050405020304" pitchFamily="18" charset="0"/>
              </a:rPr>
              <a:t>内调拨</a:t>
            </a:r>
            <a:endParaRPr lang="zh-CN" altLang="en-US" sz="1800" dirty="0"/>
          </a:p>
        </p:txBody>
      </p:sp>
    </p:spTree>
    <p:extLst>
      <p:ext uri="{BB962C8B-B14F-4D97-AF65-F5344CB8AC3E}">
        <p14:creationId xmlns:p14="http://schemas.microsoft.com/office/powerpoint/2010/main" val="574234033"/>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7200" y="-201874"/>
            <a:ext cx="8058150" cy="1023697"/>
          </a:xfrm>
        </p:spPr>
        <p:txBody>
          <a:bodyPr>
            <a:normAutofit/>
          </a:bodyPr>
          <a:lstStyle/>
          <a:p>
            <a:r>
              <a:rPr lang="en-US" altLang="zh-CN" dirty="0">
                <a:latin typeface="+mn-ea"/>
                <a:ea typeface="+mn-ea"/>
                <a:cs typeface="Lantinghei SC Demibold" charset="-122"/>
              </a:rPr>
              <a:t/>
            </a:r>
            <a:br>
              <a:rPr lang="en-US" altLang="zh-CN" dirty="0">
                <a:latin typeface="+mn-ea"/>
                <a:ea typeface="+mn-ea"/>
                <a:cs typeface="Lantinghei SC Demibold" charset="-122"/>
              </a:rPr>
            </a:br>
            <a:r>
              <a:rPr lang="zh-CN" altLang="en-US" dirty="0" smtClean="0">
                <a:latin typeface="+mn-ea"/>
                <a:ea typeface="+mn-ea"/>
                <a:cs typeface="Lantinghei SC Demibold" charset="-122"/>
              </a:rPr>
              <a:t>资产</a:t>
            </a:r>
            <a:r>
              <a:rPr lang="zh-CN" altLang="en-US" dirty="0">
                <a:latin typeface="+mn-ea"/>
                <a:ea typeface="+mn-ea"/>
                <a:cs typeface="Lantinghei SC Demibold" charset="-122"/>
              </a:rPr>
              <a:t>调拨</a:t>
            </a:r>
            <a:endParaRPr lang="zh-CN" altLang="en-US" dirty="0">
              <a:latin typeface="+mn-ea"/>
              <a:ea typeface="+mn-ea"/>
              <a:cs typeface="Lantinghei SC Demibold" charset="-122"/>
            </a:endParaRPr>
          </a:p>
        </p:txBody>
      </p:sp>
      <p:pic>
        <p:nvPicPr>
          <p:cNvPr id="8" name="图片 7">
            <a:extLst>
              <a:ext uri="{FF2B5EF4-FFF2-40B4-BE49-F238E27FC236}">
                <a16:creationId xmlns="" xmlns:a16="http://schemas.microsoft.com/office/drawing/2014/main" id="{3496B477-DAD8-48C7-99F9-A8AB580800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5350" y="136659"/>
            <a:ext cx="492624" cy="492624"/>
          </a:xfrm>
          <a:prstGeom prst="rect">
            <a:avLst/>
          </a:prstGeom>
        </p:spPr>
      </p:pic>
      <p:sp>
        <p:nvSpPr>
          <p:cNvPr id="9" name="矩形 8"/>
          <p:cNvSpPr/>
          <p:nvPr/>
        </p:nvSpPr>
        <p:spPr>
          <a:xfrm>
            <a:off x="251583" y="1631850"/>
            <a:ext cx="8269834" cy="766300"/>
          </a:xfrm>
          <a:prstGeom prst="rect">
            <a:avLst/>
          </a:prstGeom>
        </p:spPr>
        <p:txBody>
          <a:bodyPr wrap="square">
            <a:spAutoFit/>
          </a:bodyPr>
          <a:lstStyle/>
          <a:p>
            <a:pPr indent="406400" algn="just">
              <a:lnSpc>
                <a:spcPts val="2800"/>
              </a:lnSpc>
              <a:spcAft>
                <a:spcPts val="0"/>
              </a:spcAft>
            </a:pPr>
            <a:r>
              <a:rPr lang="zh-CN" altLang="en-US" sz="1600" kern="100" dirty="0">
                <a:latin typeface="Times New Roman" panose="02020603050405020304" pitchFamily="18" charset="0"/>
                <a:ea typeface="仿宋" panose="02010609060101010101" pitchFamily="49" charset="-122"/>
              </a:rPr>
              <a:t>单位内调拨中有一种特殊情况可由原领用人和现领用人通过平台直接完成：三级单位（如：教学系）内部调拨，即原领用人和现领用人属于相同的三级单位。</a:t>
            </a:r>
          </a:p>
        </p:txBody>
      </p:sp>
      <p:sp>
        <p:nvSpPr>
          <p:cNvPr id="11" name="矩形 10"/>
          <p:cNvSpPr/>
          <p:nvPr/>
        </p:nvSpPr>
        <p:spPr>
          <a:xfrm>
            <a:off x="251583" y="1262518"/>
            <a:ext cx="1338828" cy="369332"/>
          </a:xfrm>
          <a:prstGeom prst="rect">
            <a:avLst/>
          </a:prstGeom>
        </p:spPr>
        <p:txBody>
          <a:bodyPr wrap="none">
            <a:spAutoFit/>
          </a:bodyPr>
          <a:lstStyle/>
          <a:p>
            <a:r>
              <a:rPr lang="zh-CN" altLang="zh-CN" sz="1800" kern="100" dirty="0" smtClean="0">
                <a:ea typeface="仿宋" panose="02010609060101010101" pitchFamily="49" charset="-122"/>
                <a:cs typeface="Times New Roman" panose="02020603050405020304" pitchFamily="18" charset="0"/>
              </a:rPr>
              <a:t>单位</a:t>
            </a:r>
            <a:r>
              <a:rPr lang="zh-CN" altLang="en-US" sz="1800" kern="100" dirty="0" smtClean="0">
                <a:ea typeface="仿宋" panose="02010609060101010101" pitchFamily="49" charset="-122"/>
                <a:cs typeface="Times New Roman" panose="02020603050405020304" pitchFamily="18" charset="0"/>
              </a:rPr>
              <a:t>内调拨</a:t>
            </a:r>
            <a:endParaRPr lang="zh-CN" altLang="en-US" sz="1800" dirty="0"/>
          </a:p>
        </p:txBody>
      </p:sp>
      <p:pic>
        <p:nvPicPr>
          <p:cNvPr id="9218" name="图片 5753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4608" y="2557768"/>
            <a:ext cx="4004271"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155840170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83" y="2557768"/>
            <a:ext cx="4013179" cy="2789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0795230"/>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7200" y="-201874"/>
            <a:ext cx="8058150" cy="1023697"/>
          </a:xfrm>
        </p:spPr>
        <p:txBody>
          <a:bodyPr>
            <a:normAutofit/>
          </a:bodyPr>
          <a:lstStyle/>
          <a:p>
            <a:r>
              <a:rPr lang="en-US" altLang="zh-CN" dirty="0">
                <a:latin typeface="+mn-ea"/>
                <a:ea typeface="+mn-ea"/>
                <a:cs typeface="Lantinghei SC Demibold" charset="-122"/>
              </a:rPr>
              <a:t/>
            </a:r>
            <a:br>
              <a:rPr lang="en-US" altLang="zh-CN" dirty="0">
                <a:latin typeface="+mn-ea"/>
                <a:ea typeface="+mn-ea"/>
                <a:cs typeface="Lantinghei SC Demibold" charset="-122"/>
              </a:rPr>
            </a:br>
            <a:r>
              <a:rPr lang="zh-CN" altLang="en-US" dirty="0" smtClean="0">
                <a:latin typeface="+mn-ea"/>
                <a:ea typeface="+mn-ea"/>
                <a:cs typeface="Lantinghei SC Demibold" charset="-122"/>
              </a:rPr>
              <a:t>资产</a:t>
            </a:r>
            <a:r>
              <a:rPr lang="zh-CN" altLang="en-US" dirty="0">
                <a:latin typeface="+mn-ea"/>
                <a:ea typeface="+mn-ea"/>
                <a:cs typeface="Lantinghei SC Demibold" charset="-122"/>
              </a:rPr>
              <a:t>调拨</a:t>
            </a:r>
            <a:endParaRPr lang="zh-CN" altLang="en-US" dirty="0">
              <a:latin typeface="+mn-ea"/>
              <a:ea typeface="+mn-ea"/>
              <a:cs typeface="Lantinghei SC Demibold" charset="-122"/>
            </a:endParaRPr>
          </a:p>
        </p:txBody>
      </p:sp>
      <p:pic>
        <p:nvPicPr>
          <p:cNvPr id="8" name="图片 7">
            <a:extLst>
              <a:ext uri="{FF2B5EF4-FFF2-40B4-BE49-F238E27FC236}">
                <a16:creationId xmlns="" xmlns:a16="http://schemas.microsoft.com/office/drawing/2014/main" id="{3496B477-DAD8-48C7-99F9-A8AB580800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5350" y="136659"/>
            <a:ext cx="492624" cy="492624"/>
          </a:xfrm>
          <a:prstGeom prst="rect">
            <a:avLst/>
          </a:prstGeom>
        </p:spPr>
      </p:pic>
      <p:sp>
        <p:nvSpPr>
          <p:cNvPr id="3" name="矩形 2"/>
          <p:cNvSpPr/>
          <p:nvPr/>
        </p:nvSpPr>
        <p:spPr>
          <a:xfrm>
            <a:off x="1492300" y="1772893"/>
            <a:ext cx="6239865" cy="2605842"/>
          </a:xfrm>
          <a:prstGeom prst="rect">
            <a:avLst/>
          </a:prstGeom>
        </p:spPr>
        <p:txBody>
          <a:bodyPr wrap="square">
            <a:spAutoFit/>
          </a:bodyPr>
          <a:lstStyle/>
          <a:p>
            <a:pPr algn="just">
              <a:lnSpc>
                <a:spcPts val="2800"/>
              </a:lnSpc>
              <a:spcAft>
                <a:spcPts val="0"/>
              </a:spcAft>
            </a:pPr>
            <a:r>
              <a:rPr lang="zh-CN" altLang="en-US" sz="1600" kern="100" dirty="0">
                <a:latin typeface="Times New Roman" panose="02020603050405020304" pitchFamily="18" charset="0"/>
                <a:ea typeface="仿宋" panose="02010609060101010101" pitchFamily="49" charset="-122"/>
              </a:rPr>
              <a:t>单位内调拨适用于以下情况</a:t>
            </a:r>
            <a:r>
              <a:rPr lang="zh-CN" altLang="en-US" sz="1600" kern="100" dirty="0" smtClean="0">
                <a:latin typeface="Times New Roman" panose="02020603050405020304" pitchFamily="18" charset="0"/>
                <a:ea typeface="仿宋" panose="02010609060101010101" pitchFamily="49" charset="-122"/>
              </a:rPr>
              <a:t>：</a:t>
            </a:r>
            <a:endParaRPr lang="en-US" altLang="zh-CN" sz="1600" kern="100" dirty="0" smtClean="0">
              <a:latin typeface="Times New Roman" panose="02020603050405020304" pitchFamily="18" charset="0"/>
              <a:ea typeface="仿宋" panose="02010609060101010101" pitchFamily="49" charset="-122"/>
            </a:endParaRPr>
          </a:p>
          <a:p>
            <a:pPr indent="406400" algn="just">
              <a:lnSpc>
                <a:spcPts val="2800"/>
              </a:lnSpc>
              <a:spcAft>
                <a:spcPts val="0"/>
              </a:spcAft>
            </a:pPr>
            <a:r>
              <a:rPr lang="zh-CN" altLang="en-US" sz="1600" kern="100" dirty="0" smtClean="0">
                <a:latin typeface="Times New Roman" panose="02020603050405020304" pitchFamily="18" charset="0"/>
                <a:ea typeface="仿宋" panose="02010609060101010101" pitchFamily="49" charset="-122"/>
              </a:rPr>
              <a:t>原</a:t>
            </a:r>
            <a:r>
              <a:rPr lang="zh-CN" altLang="en-US" sz="1600" kern="100" dirty="0">
                <a:latin typeface="Times New Roman" panose="02020603050405020304" pitchFamily="18" charset="0"/>
                <a:ea typeface="仿宋" panose="02010609060101010101" pitchFamily="49" charset="-122"/>
              </a:rPr>
              <a:t>领用人和现领用人都属于本单位</a:t>
            </a:r>
            <a:r>
              <a:rPr lang="zh-CN" altLang="en-US" sz="1600" kern="100" dirty="0" smtClean="0">
                <a:latin typeface="Times New Roman" panose="02020603050405020304" pitchFamily="18" charset="0"/>
                <a:ea typeface="仿宋" panose="02010609060101010101" pitchFamily="49" charset="-122"/>
              </a:rPr>
              <a:t>；</a:t>
            </a:r>
            <a:endParaRPr lang="en-US" altLang="zh-CN" sz="1600" kern="100" dirty="0" smtClean="0">
              <a:latin typeface="Times New Roman" panose="02020603050405020304" pitchFamily="18" charset="0"/>
              <a:ea typeface="仿宋" panose="02010609060101010101" pitchFamily="49" charset="-122"/>
            </a:endParaRPr>
          </a:p>
          <a:p>
            <a:pPr indent="406400" algn="just">
              <a:lnSpc>
                <a:spcPts val="2800"/>
              </a:lnSpc>
              <a:spcAft>
                <a:spcPts val="0"/>
              </a:spcAft>
            </a:pPr>
            <a:r>
              <a:rPr lang="zh-CN" altLang="en-US" sz="1600" kern="100" dirty="0" smtClean="0">
                <a:latin typeface="Times New Roman" panose="02020603050405020304" pitchFamily="18" charset="0"/>
                <a:ea typeface="仿宋" panose="02010609060101010101" pitchFamily="49" charset="-122"/>
              </a:rPr>
              <a:t>原</a:t>
            </a:r>
            <a:r>
              <a:rPr lang="zh-CN" altLang="en-US" sz="1600" kern="100" dirty="0">
                <a:latin typeface="Times New Roman" panose="02020603050405020304" pitchFamily="18" charset="0"/>
                <a:ea typeface="仿宋" panose="02010609060101010101" pitchFamily="49" charset="-122"/>
              </a:rPr>
              <a:t>领用人调出本单位后，设备家具由原单位其他人继续使用</a:t>
            </a:r>
            <a:r>
              <a:rPr lang="zh-CN" altLang="en-US" sz="1600" kern="100" dirty="0" smtClean="0">
                <a:latin typeface="Times New Roman" panose="02020603050405020304" pitchFamily="18" charset="0"/>
                <a:ea typeface="仿宋" panose="02010609060101010101" pitchFamily="49" charset="-122"/>
              </a:rPr>
              <a:t>；</a:t>
            </a:r>
            <a:endParaRPr lang="en-US" altLang="zh-CN" sz="1600" kern="100" dirty="0" smtClean="0">
              <a:latin typeface="Times New Roman" panose="02020603050405020304" pitchFamily="18" charset="0"/>
              <a:ea typeface="仿宋" panose="02010609060101010101" pitchFamily="49" charset="-122"/>
            </a:endParaRPr>
          </a:p>
          <a:p>
            <a:pPr indent="406400" algn="just">
              <a:lnSpc>
                <a:spcPts val="2800"/>
              </a:lnSpc>
              <a:spcAft>
                <a:spcPts val="0"/>
              </a:spcAft>
            </a:pPr>
            <a:r>
              <a:rPr lang="zh-CN" altLang="en-US" sz="1600" kern="100" dirty="0" smtClean="0">
                <a:latin typeface="Times New Roman" panose="02020603050405020304" pitchFamily="18" charset="0"/>
                <a:ea typeface="仿宋" panose="02010609060101010101" pitchFamily="49" charset="-122"/>
              </a:rPr>
              <a:t>领</a:t>
            </a:r>
            <a:r>
              <a:rPr lang="zh-CN" altLang="en-US" sz="1600" kern="100" dirty="0">
                <a:latin typeface="Times New Roman" panose="02020603050405020304" pitchFamily="18" charset="0"/>
                <a:ea typeface="仿宋" panose="02010609060101010101" pitchFamily="49" charset="-122"/>
              </a:rPr>
              <a:t>用人退休、名字错误、名字为空、调出学校，或领用人在本单位有重名等情况，由领用单位根据实际情况确定使用人为新领用人，再由单位资产管理员完成单位内调拨。</a:t>
            </a:r>
            <a:endParaRPr lang="en-US" altLang="zh-CN" sz="1600" kern="100" dirty="0" smtClean="0">
              <a:latin typeface="Times New Roman" panose="02020603050405020304" pitchFamily="18" charset="0"/>
              <a:ea typeface="仿宋" panose="02010609060101010101" pitchFamily="49" charset="-122"/>
            </a:endParaRPr>
          </a:p>
          <a:p>
            <a:pPr indent="406400" algn="just">
              <a:lnSpc>
                <a:spcPts val="2800"/>
              </a:lnSpc>
              <a:spcAft>
                <a:spcPts val="0"/>
              </a:spcAft>
            </a:pPr>
            <a:endParaRPr lang="zh-CN" altLang="en-US" sz="1600" kern="100" dirty="0">
              <a:latin typeface="Times New Roman" panose="02020603050405020304" pitchFamily="18" charset="0"/>
              <a:ea typeface="仿宋" panose="02010609060101010101" pitchFamily="49" charset="-122"/>
            </a:endParaRPr>
          </a:p>
        </p:txBody>
      </p:sp>
    </p:spTree>
    <p:extLst>
      <p:ext uri="{BB962C8B-B14F-4D97-AF65-F5344CB8AC3E}">
        <p14:creationId xmlns:p14="http://schemas.microsoft.com/office/powerpoint/2010/main" val="2506326716"/>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7200" y="-201874"/>
            <a:ext cx="8058150" cy="1023697"/>
          </a:xfrm>
        </p:spPr>
        <p:txBody>
          <a:bodyPr>
            <a:normAutofit/>
          </a:bodyPr>
          <a:lstStyle/>
          <a:p>
            <a:r>
              <a:rPr lang="en-US" altLang="zh-CN" dirty="0">
                <a:latin typeface="+mn-ea"/>
                <a:ea typeface="+mn-ea"/>
                <a:cs typeface="Lantinghei SC Demibold" charset="-122"/>
              </a:rPr>
              <a:t/>
            </a:r>
            <a:br>
              <a:rPr lang="en-US" altLang="zh-CN" dirty="0">
                <a:latin typeface="+mn-ea"/>
                <a:ea typeface="+mn-ea"/>
                <a:cs typeface="Lantinghei SC Demibold" charset="-122"/>
              </a:rPr>
            </a:br>
            <a:r>
              <a:rPr lang="zh-CN" altLang="en-US" dirty="0" smtClean="0">
                <a:latin typeface="+mn-ea"/>
                <a:ea typeface="+mn-ea"/>
                <a:cs typeface="Lantinghei SC Demibold" charset="-122"/>
              </a:rPr>
              <a:t>资产</a:t>
            </a:r>
            <a:r>
              <a:rPr lang="zh-CN" altLang="en-US" dirty="0">
                <a:latin typeface="+mn-ea"/>
                <a:ea typeface="+mn-ea"/>
                <a:cs typeface="Lantinghei SC Demibold" charset="-122"/>
              </a:rPr>
              <a:t>调拨</a:t>
            </a:r>
            <a:endParaRPr lang="zh-CN" altLang="en-US" dirty="0">
              <a:latin typeface="+mn-ea"/>
              <a:ea typeface="+mn-ea"/>
              <a:cs typeface="Lantinghei SC Demibold" charset="-122"/>
            </a:endParaRPr>
          </a:p>
        </p:txBody>
      </p:sp>
      <p:pic>
        <p:nvPicPr>
          <p:cNvPr id="8" name="图片 7">
            <a:extLst>
              <a:ext uri="{FF2B5EF4-FFF2-40B4-BE49-F238E27FC236}">
                <a16:creationId xmlns="" xmlns:a16="http://schemas.microsoft.com/office/drawing/2014/main" id="{3496B477-DAD8-48C7-99F9-A8AB580800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5350" y="136659"/>
            <a:ext cx="492624" cy="492624"/>
          </a:xfrm>
          <a:prstGeom prst="rect">
            <a:avLst/>
          </a:prstGeom>
        </p:spPr>
      </p:pic>
      <p:sp>
        <p:nvSpPr>
          <p:cNvPr id="9" name="矩形 8"/>
          <p:cNvSpPr/>
          <p:nvPr/>
        </p:nvSpPr>
        <p:spPr>
          <a:xfrm>
            <a:off x="251583" y="1631850"/>
            <a:ext cx="8269834" cy="451406"/>
          </a:xfrm>
          <a:prstGeom prst="rect">
            <a:avLst/>
          </a:prstGeom>
        </p:spPr>
        <p:txBody>
          <a:bodyPr wrap="square">
            <a:spAutoFit/>
          </a:bodyPr>
          <a:lstStyle/>
          <a:p>
            <a:pPr indent="406400" algn="just">
              <a:lnSpc>
                <a:spcPts val="2800"/>
              </a:lnSpc>
              <a:spcAft>
                <a:spcPts val="0"/>
              </a:spcAft>
            </a:pPr>
            <a:r>
              <a:rPr lang="zh-CN" altLang="en-US" sz="1600" kern="100" dirty="0" smtClean="0">
                <a:latin typeface="Times New Roman" panose="02020603050405020304" pitchFamily="18" charset="0"/>
                <a:ea typeface="仿宋" panose="02010609060101010101" pitchFamily="49" charset="-122"/>
              </a:rPr>
              <a:t>包括</a:t>
            </a:r>
            <a:r>
              <a:rPr lang="zh-CN" altLang="en-US" sz="1600" kern="100" dirty="0">
                <a:latin typeface="Times New Roman" panose="02020603050405020304" pitchFamily="18" charset="0"/>
                <a:ea typeface="仿宋" panose="02010609060101010101" pitchFamily="49" charset="-122"/>
              </a:rPr>
              <a:t>原领用人提请、现领用人确认、调出单位资产管理员审核、学校复审等环节。</a:t>
            </a:r>
          </a:p>
        </p:txBody>
      </p:sp>
      <p:sp>
        <p:nvSpPr>
          <p:cNvPr id="11" name="矩形 10"/>
          <p:cNvSpPr/>
          <p:nvPr/>
        </p:nvSpPr>
        <p:spPr>
          <a:xfrm>
            <a:off x="251583" y="1262518"/>
            <a:ext cx="1107996" cy="369332"/>
          </a:xfrm>
          <a:prstGeom prst="rect">
            <a:avLst/>
          </a:prstGeom>
        </p:spPr>
        <p:txBody>
          <a:bodyPr wrap="none">
            <a:spAutoFit/>
          </a:bodyPr>
          <a:lstStyle/>
          <a:p>
            <a:r>
              <a:rPr lang="zh-CN" altLang="en-US" sz="1800" kern="100" dirty="0" smtClean="0">
                <a:ea typeface="仿宋" panose="02010609060101010101" pitchFamily="49" charset="-122"/>
                <a:cs typeface="Times New Roman" panose="02020603050405020304" pitchFamily="18" charset="0"/>
              </a:rPr>
              <a:t>校内调拨</a:t>
            </a:r>
            <a:endParaRPr lang="zh-CN" altLang="en-US" sz="1800" dirty="0"/>
          </a:p>
        </p:txBody>
      </p:sp>
      <p:pic>
        <p:nvPicPr>
          <p:cNvPr id="10242" name="Picture 2" descr="155840208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338313"/>
            <a:ext cx="3990442"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5753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4608" y="2338313"/>
            <a:ext cx="4004271"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8510403"/>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7200" y="-201874"/>
            <a:ext cx="8058150" cy="1023697"/>
          </a:xfrm>
        </p:spPr>
        <p:txBody>
          <a:bodyPr>
            <a:normAutofit/>
          </a:bodyPr>
          <a:lstStyle/>
          <a:p>
            <a:r>
              <a:rPr lang="en-US" altLang="zh-CN" dirty="0">
                <a:latin typeface="+mn-ea"/>
                <a:ea typeface="+mn-ea"/>
                <a:cs typeface="Lantinghei SC Demibold" charset="-122"/>
              </a:rPr>
              <a:t/>
            </a:r>
            <a:br>
              <a:rPr lang="en-US" altLang="zh-CN" dirty="0">
                <a:latin typeface="+mn-ea"/>
                <a:ea typeface="+mn-ea"/>
                <a:cs typeface="Lantinghei SC Demibold" charset="-122"/>
              </a:rPr>
            </a:br>
            <a:r>
              <a:rPr lang="zh-CN" altLang="en-US" dirty="0" smtClean="0">
                <a:latin typeface="+mn-ea"/>
                <a:ea typeface="+mn-ea"/>
                <a:cs typeface="Lantinghei SC Demibold" charset="-122"/>
              </a:rPr>
              <a:t>资产报废</a:t>
            </a:r>
            <a:endParaRPr lang="zh-CN" altLang="en-US" dirty="0">
              <a:latin typeface="+mn-ea"/>
              <a:ea typeface="+mn-ea"/>
              <a:cs typeface="Lantinghei SC Demibold" charset="-122"/>
            </a:endParaRPr>
          </a:p>
        </p:txBody>
      </p:sp>
      <p:pic>
        <p:nvPicPr>
          <p:cNvPr id="8" name="图片 7">
            <a:extLst>
              <a:ext uri="{FF2B5EF4-FFF2-40B4-BE49-F238E27FC236}">
                <a16:creationId xmlns="" xmlns:a16="http://schemas.microsoft.com/office/drawing/2014/main" id="{3496B477-DAD8-48C7-99F9-A8AB580800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5350" y="136659"/>
            <a:ext cx="492624" cy="492624"/>
          </a:xfrm>
          <a:prstGeom prst="rect">
            <a:avLst/>
          </a:prstGeom>
        </p:spPr>
      </p:pic>
      <p:sp>
        <p:nvSpPr>
          <p:cNvPr id="3" name="矩形 2"/>
          <p:cNvSpPr/>
          <p:nvPr/>
        </p:nvSpPr>
        <p:spPr>
          <a:xfrm>
            <a:off x="161391" y="1385187"/>
            <a:ext cx="4622749" cy="3997954"/>
          </a:xfrm>
          <a:prstGeom prst="rect">
            <a:avLst/>
          </a:prstGeom>
        </p:spPr>
        <p:txBody>
          <a:bodyPr wrap="square">
            <a:spAutoFit/>
          </a:bodyPr>
          <a:lstStyle/>
          <a:p>
            <a:pPr indent="406400" algn="just">
              <a:lnSpc>
                <a:spcPts val="2800"/>
              </a:lnSpc>
              <a:spcAft>
                <a:spcPts val="0"/>
              </a:spcAft>
            </a:pPr>
            <a:r>
              <a:rPr lang="zh-CN" altLang="en-US" sz="1600" kern="100" dirty="0" smtClean="0">
                <a:latin typeface="Times New Roman" panose="02020603050405020304" pitchFamily="18" charset="0"/>
                <a:ea typeface="仿宋" panose="02010609060101010101" pitchFamily="49" charset="-122"/>
              </a:rPr>
              <a:t>（</a:t>
            </a:r>
            <a:r>
              <a:rPr lang="en-US" altLang="zh-CN" sz="1600" kern="100" dirty="0">
                <a:latin typeface="Times New Roman" panose="02020603050405020304" pitchFamily="18" charset="0"/>
                <a:ea typeface="仿宋" panose="02010609060101010101" pitchFamily="49" charset="-122"/>
              </a:rPr>
              <a:t>1</a:t>
            </a:r>
            <a:r>
              <a:rPr lang="zh-CN" altLang="en-US" sz="1600" kern="100" dirty="0">
                <a:latin typeface="Times New Roman" panose="02020603050405020304" pitchFamily="18" charset="0"/>
                <a:ea typeface="仿宋" panose="02010609060101010101" pitchFamily="49" charset="-122"/>
              </a:rPr>
              <a:t>）校内调拨手续办理须在</a:t>
            </a:r>
            <a:r>
              <a:rPr lang="en-US" altLang="zh-CN" sz="1600" kern="100" dirty="0">
                <a:latin typeface="Times New Roman" panose="02020603050405020304" pitchFamily="18" charset="0"/>
                <a:ea typeface="仿宋" panose="02010609060101010101" pitchFamily="49" charset="-122"/>
              </a:rPr>
              <a:t>6</a:t>
            </a:r>
            <a:r>
              <a:rPr lang="zh-CN" altLang="en-US" sz="1600" kern="100" dirty="0">
                <a:latin typeface="Times New Roman" panose="02020603050405020304" pitchFamily="18" charset="0"/>
                <a:ea typeface="仿宋" panose="02010609060101010101" pitchFamily="49" charset="-122"/>
              </a:rPr>
              <a:t>月内完成，否则将影响现领用单位按时完成盘查工作。</a:t>
            </a:r>
          </a:p>
          <a:p>
            <a:pPr indent="406400" algn="just">
              <a:lnSpc>
                <a:spcPts val="2800"/>
              </a:lnSpc>
              <a:spcAft>
                <a:spcPts val="0"/>
              </a:spcAft>
            </a:pPr>
            <a:r>
              <a:rPr lang="zh-CN" altLang="en-US" sz="1600" kern="100" dirty="0">
                <a:latin typeface="Times New Roman" panose="02020603050405020304" pitchFamily="18" charset="0"/>
                <a:ea typeface="仿宋" panose="02010609060101010101" pitchFamily="49" charset="-122"/>
              </a:rPr>
              <a:t>（</a:t>
            </a:r>
            <a:r>
              <a:rPr lang="en-US" altLang="zh-CN" sz="1600" kern="100" dirty="0">
                <a:latin typeface="Times New Roman" panose="02020603050405020304" pitchFamily="18" charset="0"/>
                <a:ea typeface="仿宋" panose="02010609060101010101" pitchFamily="49" charset="-122"/>
              </a:rPr>
              <a:t>2</a:t>
            </a:r>
            <a:r>
              <a:rPr lang="zh-CN" altLang="en-US" sz="1600" kern="100" dirty="0">
                <a:latin typeface="Times New Roman" panose="02020603050405020304" pitchFamily="18" charset="0"/>
                <a:ea typeface="仿宋" panose="02010609060101010101" pitchFamily="49" charset="-122"/>
              </a:rPr>
              <a:t>）领用人调出本单位后设备家具仍由原领用人使用的，由原领用人通过平台进行“校内调拨”，变更领用单位。</a:t>
            </a:r>
          </a:p>
          <a:p>
            <a:pPr indent="406400" algn="just">
              <a:lnSpc>
                <a:spcPts val="2800"/>
              </a:lnSpc>
              <a:spcAft>
                <a:spcPts val="0"/>
              </a:spcAft>
            </a:pPr>
            <a:r>
              <a:rPr lang="zh-CN" altLang="en-US" sz="1600" kern="100" dirty="0">
                <a:latin typeface="Times New Roman" panose="02020603050405020304" pitchFamily="18" charset="0"/>
                <a:ea typeface="仿宋" panose="02010609060101010101" pitchFamily="49" charset="-122"/>
              </a:rPr>
              <a:t>（</a:t>
            </a:r>
            <a:r>
              <a:rPr lang="en-US" altLang="zh-CN" sz="1600" kern="100" dirty="0">
                <a:latin typeface="Times New Roman" panose="02020603050405020304" pitchFamily="18" charset="0"/>
                <a:ea typeface="仿宋" panose="02010609060101010101" pitchFamily="49" charset="-122"/>
              </a:rPr>
              <a:t>3</a:t>
            </a:r>
            <a:r>
              <a:rPr lang="zh-CN" altLang="en-US" sz="1600" kern="100" dirty="0">
                <a:latin typeface="Times New Roman" panose="02020603050405020304" pitchFamily="18" charset="0"/>
                <a:ea typeface="仿宋" panose="02010609060101010101" pitchFamily="49" charset="-122"/>
              </a:rPr>
              <a:t>）领用人在全校范围内重名且已调出本单位等领用人不匹配的情况，由原领用单位资产管理员联系原领用人确认该设备家具是否还在本单位使用。如是，按“单位内调拨”执行；如不是，则由原领用单位资产管理员与现使用单位沟通后按“校内调拨”执行。</a:t>
            </a:r>
          </a:p>
        </p:txBody>
      </p:sp>
      <p:pic>
        <p:nvPicPr>
          <p:cNvPr id="11266" name="Picture 2" descr="155920495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0368" y="1464629"/>
            <a:ext cx="3383215" cy="383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6991299"/>
      </p:ext>
    </p:extLst>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35184"/>
            <a:ext cx="9144000" cy="1989138"/>
          </a:xfrm>
        </p:spPr>
        <p:txBody>
          <a:bodyPr/>
          <a:lstStyle/>
          <a:p>
            <a:pPr algn="ctr"/>
            <a:r>
              <a:rPr lang="zh-CN" altLang="en-US" sz="4000" b="1" dirty="0">
                <a:solidFill>
                  <a:srgbClr val="4A7B3B"/>
                </a:solidFill>
                <a:latin typeface="微软雅黑" pitchFamily="34" charset="-122"/>
                <a:ea typeface="微软雅黑" pitchFamily="34" charset="-122"/>
              </a:rPr>
              <a:t>感谢</a:t>
            </a:r>
            <a:r>
              <a:rPr lang="zh-CN" altLang="en-US" sz="4000" b="1" dirty="0" smtClean="0">
                <a:solidFill>
                  <a:srgbClr val="4A7B3B"/>
                </a:solidFill>
                <a:latin typeface="微软雅黑" pitchFamily="34" charset="-122"/>
                <a:ea typeface="微软雅黑" pitchFamily="34" charset="-122"/>
              </a:rPr>
              <a:t>聆听</a:t>
            </a:r>
            <a:endParaRPr lang="en-US" sz="4000" b="1" dirty="0">
              <a:solidFill>
                <a:srgbClr val="4A7B3B"/>
              </a:solidFill>
              <a:latin typeface="微软雅黑" pitchFamily="34" charset="-122"/>
              <a:ea typeface="微软雅黑"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7840" y="1494741"/>
            <a:ext cx="2648320" cy="3296110"/>
          </a:xfrm>
          <a:prstGeom prst="rect">
            <a:avLst/>
          </a:prstGeom>
        </p:spPr>
      </p:pic>
      <p:sp>
        <p:nvSpPr>
          <p:cNvPr id="8" name="Title 1"/>
          <p:cNvSpPr txBox="1">
            <a:spLocks/>
          </p:cNvSpPr>
          <p:nvPr/>
        </p:nvSpPr>
        <p:spPr>
          <a:xfrm>
            <a:off x="188976" y="4586634"/>
            <a:ext cx="9144000" cy="982066"/>
          </a:xfrm>
          <a:prstGeom prst="rect">
            <a:avLst/>
          </a:prstGeom>
        </p:spPr>
        <p:txBody>
          <a:bodyPr vert="horz" lIns="71323" tIns="35662" rIns="71323" bIns="35662" rtlCol="0" anchor="ctr">
            <a:normAutofit/>
          </a:bodyPr>
          <a:lstStyle>
            <a:lvl1pPr algn="l" defTabSz="713232" rtl="0" eaLnBrk="1" latinLnBrk="0" hangingPunct="1">
              <a:spcBef>
                <a:spcPct val="0"/>
              </a:spcBef>
              <a:buNone/>
              <a:defRPr sz="3400" kern="1200">
                <a:solidFill>
                  <a:schemeClr val="tx1"/>
                </a:solidFill>
                <a:latin typeface="+mj-lt"/>
                <a:ea typeface="+mj-ea"/>
                <a:cs typeface="+mj-cs"/>
              </a:defRPr>
            </a:lvl1pPr>
          </a:lstStyle>
          <a:p>
            <a:pPr algn="ctr"/>
            <a:r>
              <a:rPr lang="zh-CN" altLang="en-US" sz="4000" b="1" dirty="0" smtClean="0">
                <a:solidFill>
                  <a:srgbClr val="4A7B3B"/>
                </a:solidFill>
                <a:latin typeface="微软雅黑" pitchFamily="34" charset="-122"/>
                <a:ea typeface="微软雅黑" pitchFamily="34" charset="-122"/>
              </a:rPr>
              <a:t>工作群：</a:t>
            </a:r>
            <a:r>
              <a:rPr lang="en-US" altLang="zh-CN" sz="4000" b="1" dirty="0" smtClean="0">
                <a:solidFill>
                  <a:srgbClr val="4A7B3B"/>
                </a:solidFill>
                <a:latin typeface="微软雅黑" pitchFamily="34" charset="-122"/>
                <a:ea typeface="微软雅黑" pitchFamily="34" charset="-122"/>
              </a:rPr>
              <a:t>662592443</a:t>
            </a:r>
          </a:p>
        </p:txBody>
      </p:sp>
    </p:spTree>
    <p:extLst>
      <p:ext uri="{BB962C8B-B14F-4D97-AF65-F5344CB8AC3E}">
        <p14:creationId xmlns:p14="http://schemas.microsoft.com/office/powerpoint/2010/main" val="1249053134"/>
      </p:ext>
    </p:extLst>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9106" y="1638605"/>
            <a:ext cx="3969820" cy="3408883"/>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3964" y="1638605"/>
            <a:ext cx="4146958" cy="3413710"/>
          </a:xfrm>
          <a:prstGeom prst="rect">
            <a:avLst/>
          </a:prstGeom>
        </p:spPr>
      </p:pic>
    </p:spTree>
    <p:extLst>
      <p:ext uri="{BB962C8B-B14F-4D97-AF65-F5344CB8AC3E}">
        <p14:creationId xmlns:p14="http://schemas.microsoft.com/office/powerpoint/2010/main" val="1658739706"/>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7200" y="-201874"/>
            <a:ext cx="8058150" cy="1023697"/>
          </a:xfrm>
        </p:spPr>
        <p:txBody>
          <a:bodyPr/>
          <a:lstStyle/>
          <a:p>
            <a:r>
              <a:rPr lang="en-US" altLang="zh-CN" dirty="0">
                <a:latin typeface="+mn-ea"/>
                <a:ea typeface="+mn-ea"/>
                <a:cs typeface="Lantinghei SC Demibold" charset="-122"/>
              </a:rPr>
              <a:t/>
            </a:r>
            <a:br>
              <a:rPr lang="en-US" altLang="zh-CN" dirty="0">
                <a:latin typeface="+mn-ea"/>
                <a:ea typeface="+mn-ea"/>
                <a:cs typeface="Lantinghei SC Demibold" charset="-122"/>
              </a:rPr>
            </a:br>
            <a:r>
              <a:rPr lang="zh-CN" altLang="en-US" dirty="0" smtClean="0">
                <a:latin typeface="+mn-ea"/>
                <a:ea typeface="+mn-ea"/>
                <a:cs typeface="Lantinghei SC Demibold" charset="-122"/>
              </a:rPr>
              <a:t>进度要求</a:t>
            </a:r>
            <a:endParaRPr lang="zh-CN" altLang="en-US" dirty="0">
              <a:latin typeface="+mn-ea"/>
              <a:ea typeface="+mn-ea"/>
              <a:cs typeface="Lantinghei SC Demibold" charset="-122"/>
            </a:endParaRPr>
          </a:p>
        </p:txBody>
      </p:sp>
      <p:pic>
        <p:nvPicPr>
          <p:cNvPr id="8" name="图片 7">
            <a:extLst>
              <a:ext uri="{FF2B5EF4-FFF2-40B4-BE49-F238E27FC236}">
                <a16:creationId xmlns="" xmlns:a16="http://schemas.microsoft.com/office/drawing/2014/main" id="{3496B477-DAD8-48C7-99F9-A8AB580800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5350" y="136659"/>
            <a:ext cx="492624" cy="492624"/>
          </a:xfrm>
          <a:prstGeom prst="rect">
            <a:avLst/>
          </a:prstGeom>
        </p:spPr>
      </p:pic>
      <p:sp>
        <p:nvSpPr>
          <p:cNvPr id="3" name="矩形 2"/>
          <p:cNvSpPr/>
          <p:nvPr/>
        </p:nvSpPr>
        <p:spPr>
          <a:xfrm>
            <a:off x="152477" y="1160356"/>
            <a:ext cx="8362873" cy="4473212"/>
          </a:xfrm>
          <a:prstGeom prst="rect">
            <a:avLst/>
          </a:prstGeom>
        </p:spPr>
        <p:txBody>
          <a:bodyPr wrap="square">
            <a:spAutoFit/>
          </a:bodyPr>
          <a:lstStyle/>
          <a:p>
            <a:pPr indent="406400" algn="just">
              <a:lnSpc>
                <a:spcPts val="2300"/>
              </a:lnSpc>
              <a:spcAft>
                <a:spcPts val="0"/>
              </a:spcAft>
            </a:pPr>
            <a:r>
              <a:rPr lang="zh-CN" altLang="zh-CN" kern="100" dirty="0">
                <a:latin typeface="Times New Roman" panose="02020603050405020304" pitchFamily="18" charset="0"/>
                <a:ea typeface="仿宋" panose="02010609060101010101" pitchFamily="49" charset="-122"/>
              </a:rPr>
              <a:t>（</a:t>
            </a:r>
            <a:r>
              <a:rPr lang="en-US" altLang="zh-CN" kern="100" dirty="0">
                <a:latin typeface="Times New Roman" panose="02020603050405020304" pitchFamily="18" charset="0"/>
                <a:ea typeface="仿宋" panose="02010609060101010101" pitchFamily="49" charset="-122"/>
              </a:rPr>
              <a:t>1</a:t>
            </a:r>
            <a:r>
              <a:rPr lang="zh-CN" altLang="zh-CN" kern="100" dirty="0">
                <a:latin typeface="Times New Roman" panose="02020603050405020304" pitchFamily="18" charset="0"/>
                <a:ea typeface="仿宋" panose="02010609060101010101" pitchFamily="49" charset="-122"/>
              </a:rPr>
              <a:t>）准备阶段（</a:t>
            </a:r>
            <a:r>
              <a:rPr lang="en-US" altLang="zh-CN" kern="100" dirty="0">
                <a:latin typeface="Times New Roman" panose="02020603050405020304" pitchFamily="18" charset="0"/>
                <a:ea typeface="仿宋" panose="02010609060101010101" pitchFamily="49" charset="-122"/>
              </a:rPr>
              <a:t>2019</a:t>
            </a:r>
            <a:r>
              <a:rPr lang="zh-CN" altLang="zh-CN" kern="100" dirty="0">
                <a:latin typeface="Times New Roman" panose="02020603050405020304" pitchFamily="18" charset="0"/>
                <a:ea typeface="仿宋" panose="02010609060101010101" pitchFamily="49" charset="-122"/>
              </a:rPr>
              <a:t>年</a:t>
            </a:r>
            <a:r>
              <a:rPr lang="en-US" altLang="zh-CN" kern="100" dirty="0">
                <a:latin typeface="Times New Roman" panose="02020603050405020304" pitchFamily="18" charset="0"/>
                <a:ea typeface="仿宋" panose="02010609060101010101" pitchFamily="49" charset="-122"/>
              </a:rPr>
              <a:t>5</a:t>
            </a:r>
            <a:r>
              <a:rPr lang="zh-CN" altLang="zh-CN" kern="100" dirty="0">
                <a:latin typeface="Times New Roman" panose="02020603050405020304" pitchFamily="18" charset="0"/>
                <a:ea typeface="仿宋" panose="02010609060101010101" pitchFamily="49" charset="-122"/>
              </a:rPr>
              <a:t>月</a:t>
            </a:r>
            <a:r>
              <a:rPr lang="en-US" altLang="zh-CN" kern="100" dirty="0">
                <a:latin typeface="Times New Roman" panose="02020603050405020304" pitchFamily="18" charset="0"/>
                <a:ea typeface="仿宋" panose="02010609060101010101" pitchFamily="49" charset="-122"/>
              </a:rPr>
              <a:t>31</a:t>
            </a:r>
            <a:r>
              <a:rPr lang="zh-CN" altLang="zh-CN" kern="100" dirty="0">
                <a:latin typeface="Times New Roman" panose="02020603050405020304" pitchFamily="18" charset="0"/>
                <a:ea typeface="仿宋" panose="02010609060101010101" pitchFamily="49" charset="-122"/>
              </a:rPr>
              <a:t>日－</a:t>
            </a:r>
            <a:r>
              <a:rPr lang="en-US" altLang="zh-CN" kern="100" dirty="0">
                <a:latin typeface="Times New Roman" panose="02020603050405020304" pitchFamily="18" charset="0"/>
                <a:ea typeface="仿宋" panose="02010609060101010101" pitchFamily="49" charset="-122"/>
              </a:rPr>
              <a:t>6</a:t>
            </a:r>
            <a:r>
              <a:rPr lang="zh-CN" altLang="zh-CN" kern="100" dirty="0">
                <a:latin typeface="Times New Roman" panose="02020603050405020304" pitchFamily="18" charset="0"/>
                <a:ea typeface="仿宋" panose="02010609060101010101" pitchFamily="49" charset="-122"/>
              </a:rPr>
              <a:t>月</a:t>
            </a:r>
            <a:r>
              <a:rPr lang="en-US" altLang="zh-CN" kern="100" dirty="0">
                <a:latin typeface="Times New Roman" panose="02020603050405020304" pitchFamily="18" charset="0"/>
                <a:ea typeface="仿宋" panose="02010609060101010101" pitchFamily="49" charset="-122"/>
              </a:rPr>
              <a:t>5</a:t>
            </a:r>
            <a:r>
              <a:rPr lang="zh-CN" altLang="zh-CN" kern="100" dirty="0">
                <a:latin typeface="Times New Roman" panose="02020603050405020304" pitchFamily="18" charset="0"/>
                <a:ea typeface="仿宋" panose="02010609060101010101" pitchFamily="49" charset="-122"/>
              </a:rPr>
              <a:t>日）</a:t>
            </a:r>
            <a:endParaRPr lang="zh-CN" altLang="zh-CN" sz="1000" kern="100" dirty="0">
              <a:latin typeface="Times New Roman" panose="02020603050405020304" pitchFamily="18" charset="0"/>
              <a:ea typeface="宋体" panose="02010600030101010101" pitchFamily="2" charset="-122"/>
            </a:endParaRPr>
          </a:p>
          <a:p>
            <a:pPr indent="406400" algn="just">
              <a:lnSpc>
                <a:spcPts val="2300"/>
              </a:lnSpc>
              <a:spcAft>
                <a:spcPts val="0"/>
              </a:spcAft>
            </a:pPr>
            <a:r>
              <a:rPr lang="zh-CN" altLang="zh-CN" kern="100" dirty="0">
                <a:latin typeface="Times New Roman" panose="02020603050405020304" pitchFamily="18" charset="0"/>
                <a:ea typeface="仿宋" panose="02010609060101010101" pitchFamily="49" charset="-122"/>
              </a:rPr>
              <a:t>举办平台使用和设备家具盘查专题培训，启动部署盘查相关工作。</a:t>
            </a:r>
            <a:endParaRPr lang="zh-CN" altLang="zh-CN" sz="1000" kern="100" dirty="0">
              <a:latin typeface="Times New Roman" panose="02020603050405020304" pitchFamily="18" charset="0"/>
              <a:ea typeface="宋体" panose="02010600030101010101" pitchFamily="2" charset="-122"/>
            </a:endParaRPr>
          </a:p>
          <a:p>
            <a:pPr indent="406400" algn="just">
              <a:lnSpc>
                <a:spcPts val="2300"/>
              </a:lnSpc>
              <a:spcAft>
                <a:spcPts val="0"/>
              </a:spcAft>
            </a:pPr>
            <a:r>
              <a:rPr lang="zh-CN" altLang="zh-CN" kern="100" dirty="0">
                <a:latin typeface="Times New Roman" panose="02020603050405020304" pitchFamily="18" charset="0"/>
                <a:ea typeface="仿宋" panose="02010609060101010101" pitchFamily="49" charset="-122"/>
              </a:rPr>
              <a:t>（</a:t>
            </a:r>
            <a:r>
              <a:rPr lang="en-US" altLang="zh-CN" kern="100" dirty="0">
                <a:latin typeface="Times New Roman" panose="02020603050405020304" pitchFamily="18" charset="0"/>
                <a:ea typeface="仿宋" panose="02010609060101010101" pitchFamily="49" charset="-122"/>
              </a:rPr>
              <a:t>2</a:t>
            </a:r>
            <a:r>
              <a:rPr lang="zh-CN" altLang="zh-CN" kern="100" dirty="0">
                <a:latin typeface="Times New Roman" panose="02020603050405020304" pitchFamily="18" charset="0"/>
                <a:ea typeface="仿宋" panose="02010609060101010101" pitchFamily="49" charset="-122"/>
              </a:rPr>
              <a:t>）单位自查（</a:t>
            </a:r>
            <a:r>
              <a:rPr lang="en-US" altLang="zh-CN" kern="100" dirty="0">
                <a:latin typeface="Times New Roman" panose="02020603050405020304" pitchFamily="18" charset="0"/>
                <a:ea typeface="仿宋" panose="02010609060101010101" pitchFamily="49" charset="-122"/>
              </a:rPr>
              <a:t>2019</a:t>
            </a:r>
            <a:r>
              <a:rPr lang="zh-CN" altLang="zh-CN" kern="100" dirty="0">
                <a:latin typeface="Times New Roman" panose="02020603050405020304" pitchFamily="18" charset="0"/>
                <a:ea typeface="仿宋" panose="02010609060101010101" pitchFamily="49" charset="-122"/>
              </a:rPr>
              <a:t>年</a:t>
            </a:r>
            <a:r>
              <a:rPr lang="en-US" altLang="zh-CN" kern="100" dirty="0">
                <a:latin typeface="Times New Roman" panose="02020603050405020304" pitchFamily="18" charset="0"/>
                <a:ea typeface="仿宋" panose="02010609060101010101" pitchFamily="49" charset="-122"/>
              </a:rPr>
              <a:t>6</a:t>
            </a:r>
            <a:r>
              <a:rPr lang="zh-CN" altLang="zh-CN" kern="100" dirty="0">
                <a:latin typeface="Times New Roman" panose="02020603050405020304" pitchFamily="18" charset="0"/>
                <a:ea typeface="仿宋" panose="02010609060101010101" pitchFamily="49" charset="-122"/>
              </a:rPr>
              <a:t>月</a:t>
            </a:r>
            <a:r>
              <a:rPr lang="en-US" altLang="zh-CN" kern="100" dirty="0">
                <a:latin typeface="Times New Roman" panose="02020603050405020304" pitchFamily="18" charset="0"/>
                <a:ea typeface="仿宋" panose="02010609060101010101" pitchFamily="49" charset="-122"/>
              </a:rPr>
              <a:t>6</a:t>
            </a:r>
            <a:r>
              <a:rPr lang="zh-CN" altLang="zh-CN" kern="100" dirty="0">
                <a:latin typeface="Times New Roman" panose="02020603050405020304" pitchFamily="18" charset="0"/>
                <a:ea typeface="仿宋" panose="02010609060101010101" pitchFamily="49" charset="-122"/>
              </a:rPr>
              <a:t>日</a:t>
            </a:r>
            <a:r>
              <a:rPr lang="en-US" altLang="zh-CN" kern="100" dirty="0">
                <a:latin typeface="Times New Roman" panose="02020603050405020304" pitchFamily="18" charset="0"/>
                <a:ea typeface="仿宋" panose="02010609060101010101" pitchFamily="49" charset="-122"/>
              </a:rPr>
              <a:t>-2019</a:t>
            </a:r>
            <a:r>
              <a:rPr lang="zh-CN" altLang="zh-CN" kern="100" dirty="0">
                <a:latin typeface="Times New Roman" panose="02020603050405020304" pitchFamily="18" charset="0"/>
                <a:ea typeface="仿宋" panose="02010609060101010101" pitchFamily="49" charset="-122"/>
              </a:rPr>
              <a:t>年</a:t>
            </a:r>
            <a:r>
              <a:rPr lang="en-US" altLang="zh-CN" kern="100" dirty="0">
                <a:latin typeface="Times New Roman" panose="02020603050405020304" pitchFamily="18" charset="0"/>
                <a:ea typeface="仿宋" panose="02010609060101010101" pitchFamily="49" charset="-122"/>
              </a:rPr>
              <a:t>7</a:t>
            </a:r>
            <a:r>
              <a:rPr lang="zh-CN" altLang="zh-CN" kern="100" dirty="0">
                <a:latin typeface="Times New Roman" panose="02020603050405020304" pitchFamily="18" charset="0"/>
                <a:ea typeface="仿宋" panose="02010609060101010101" pitchFamily="49" charset="-122"/>
              </a:rPr>
              <a:t>月</a:t>
            </a:r>
            <a:r>
              <a:rPr lang="en-US" altLang="zh-CN" kern="100" dirty="0">
                <a:latin typeface="Times New Roman" panose="02020603050405020304" pitchFamily="18" charset="0"/>
                <a:ea typeface="仿宋" panose="02010609060101010101" pitchFamily="49" charset="-122"/>
              </a:rPr>
              <a:t>26</a:t>
            </a:r>
            <a:r>
              <a:rPr lang="zh-CN" altLang="zh-CN" kern="100" dirty="0">
                <a:latin typeface="Times New Roman" panose="02020603050405020304" pitchFamily="18" charset="0"/>
                <a:ea typeface="仿宋" panose="02010609060101010101" pitchFamily="49" charset="-122"/>
              </a:rPr>
              <a:t>日）</a:t>
            </a:r>
            <a:endParaRPr lang="zh-CN" altLang="zh-CN" sz="1000" kern="100" dirty="0">
              <a:latin typeface="Times New Roman" panose="02020603050405020304" pitchFamily="18" charset="0"/>
              <a:ea typeface="宋体" panose="02010600030101010101" pitchFamily="2" charset="-122"/>
            </a:endParaRPr>
          </a:p>
          <a:p>
            <a:pPr indent="406400" algn="just">
              <a:lnSpc>
                <a:spcPts val="2300"/>
              </a:lnSpc>
              <a:spcAft>
                <a:spcPts val="0"/>
              </a:spcAft>
            </a:pPr>
            <a:r>
              <a:rPr lang="zh-CN" altLang="zh-CN" kern="100" dirty="0">
                <a:latin typeface="Times New Roman" panose="02020603050405020304" pitchFamily="18" charset="0"/>
                <a:ea typeface="仿宋" panose="02010609060101010101" pitchFamily="49" charset="-122"/>
              </a:rPr>
              <a:t>各单位通过平台对设备家具进行全面的实物盘点，对账物相符、盘亏</a:t>
            </a:r>
            <a:r>
              <a:rPr lang="en-US" altLang="zh-CN" kern="100" dirty="0">
                <a:latin typeface="Times New Roman" panose="02020603050405020304" pitchFamily="18" charset="0"/>
                <a:ea typeface="仿宋" panose="02010609060101010101" pitchFamily="49" charset="-122"/>
              </a:rPr>
              <a:t>(</a:t>
            </a:r>
            <a:r>
              <a:rPr lang="zh-CN" altLang="zh-CN" kern="100" dirty="0">
                <a:latin typeface="Times New Roman" panose="02020603050405020304" pitchFamily="18" charset="0"/>
                <a:ea typeface="仿宋" panose="02010609060101010101" pitchFamily="49" charset="-122"/>
              </a:rPr>
              <a:t>有账无物</a:t>
            </a:r>
            <a:r>
              <a:rPr lang="en-US" altLang="zh-CN" kern="100" dirty="0">
                <a:latin typeface="Times New Roman" panose="02020603050405020304" pitchFamily="18" charset="0"/>
                <a:ea typeface="仿宋" panose="02010609060101010101" pitchFamily="49" charset="-122"/>
              </a:rPr>
              <a:t>)</a:t>
            </a:r>
            <a:r>
              <a:rPr lang="zh-CN" altLang="zh-CN" kern="100" dirty="0">
                <a:latin typeface="Times New Roman" panose="02020603050405020304" pitchFamily="18" charset="0"/>
                <a:ea typeface="仿宋" panose="02010609060101010101" pitchFamily="49" charset="-122"/>
              </a:rPr>
              <a:t>、盘盈</a:t>
            </a:r>
            <a:r>
              <a:rPr lang="en-US" altLang="zh-CN" kern="100" dirty="0">
                <a:latin typeface="Times New Roman" panose="02020603050405020304" pitchFamily="18" charset="0"/>
                <a:ea typeface="仿宋" panose="02010609060101010101" pitchFamily="49" charset="-122"/>
              </a:rPr>
              <a:t>(</a:t>
            </a:r>
            <a:r>
              <a:rPr lang="zh-CN" altLang="zh-CN" kern="100" dirty="0">
                <a:latin typeface="Times New Roman" panose="02020603050405020304" pitchFamily="18" charset="0"/>
                <a:ea typeface="仿宋" panose="02010609060101010101" pitchFamily="49" charset="-122"/>
              </a:rPr>
              <a:t>有物无账、捐赠</a:t>
            </a:r>
            <a:r>
              <a:rPr lang="en-US" altLang="zh-CN" kern="100" dirty="0">
                <a:latin typeface="Times New Roman" panose="02020603050405020304" pitchFamily="18" charset="0"/>
                <a:ea typeface="仿宋" panose="02010609060101010101" pitchFamily="49" charset="-122"/>
              </a:rPr>
              <a:t>)</a:t>
            </a:r>
            <a:r>
              <a:rPr lang="zh-CN" altLang="zh-CN" kern="100" dirty="0">
                <a:latin typeface="Times New Roman" panose="02020603050405020304" pitchFamily="18" charset="0"/>
                <a:ea typeface="仿宋" panose="02010609060101010101" pitchFamily="49" charset="-122"/>
              </a:rPr>
              <a:t>、校外存放、领用人或领用单位变更等情况进行分类整理，填报相关报表，提供有效证据及说明材料，并于</a:t>
            </a:r>
            <a:r>
              <a:rPr lang="en-US" altLang="zh-CN" kern="100" dirty="0">
                <a:solidFill>
                  <a:srgbClr val="FF0000"/>
                </a:solidFill>
                <a:latin typeface="Times New Roman" panose="02020603050405020304" pitchFamily="18" charset="0"/>
                <a:ea typeface="仿宋" panose="02010609060101010101" pitchFamily="49" charset="-122"/>
              </a:rPr>
              <a:t>2019</a:t>
            </a:r>
            <a:r>
              <a:rPr lang="zh-CN" altLang="zh-CN" kern="100" dirty="0">
                <a:solidFill>
                  <a:srgbClr val="FF0000"/>
                </a:solidFill>
                <a:latin typeface="Times New Roman" panose="02020603050405020304" pitchFamily="18" charset="0"/>
                <a:ea typeface="仿宋" panose="02010609060101010101" pitchFamily="49" charset="-122"/>
              </a:rPr>
              <a:t>年</a:t>
            </a:r>
            <a:r>
              <a:rPr lang="en-US" altLang="zh-CN" kern="100" dirty="0">
                <a:solidFill>
                  <a:srgbClr val="FF0000"/>
                </a:solidFill>
                <a:latin typeface="Times New Roman" panose="02020603050405020304" pitchFamily="18" charset="0"/>
                <a:ea typeface="仿宋" panose="02010609060101010101" pitchFamily="49" charset="-122"/>
              </a:rPr>
              <a:t>7</a:t>
            </a:r>
            <a:r>
              <a:rPr lang="zh-CN" altLang="zh-CN" kern="100" dirty="0">
                <a:solidFill>
                  <a:srgbClr val="FF0000"/>
                </a:solidFill>
                <a:latin typeface="Times New Roman" panose="02020603050405020304" pitchFamily="18" charset="0"/>
                <a:ea typeface="仿宋" panose="02010609060101010101" pitchFamily="49" charset="-122"/>
              </a:rPr>
              <a:t>月</a:t>
            </a:r>
            <a:r>
              <a:rPr lang="en-US" altLang="zh-CN" kern="100" dirty="0">
                <a:solidFill>
                  <a:srgbClr val="FF0000"/>
                </a:solidFill>
                <a:latin typeface="Times New Roman" panose="02020603050405020304" pitchFamily="18" charset="0"/>
                <a:ea typeface="仿宋" panose="02010609060101010101" pitchFamily="49" charset="-122"/>
              </a:rPr>
              <a:t>26</a:t>
            </a:r>
            <a:r>
              <a:rPr lang="zh-CN" altLang="zh-CN" kern="100" dirty="0">
                <a:solidFill>
                  <a:srgbClr val="FF0000"/>
                </a:solidFill>
                <a:latin typeface="Times New Roman" panose="02020603050405020304" pitchFamily="18" charset="0"/>
                <a:ea typeface="仿宋" panose="02010609060101010101" pitchFamily="49" charset="-122"/>
              </a:rPr>
              <a:t>日前</a:t>
            </a:r>
            <a:r>
              <a:rPr lang="zh-CN" altLang="zh-CN" kern="100" dirty="0">
                <a:latin typeface="Times New Roman" panose="02020603050405020304" pitchFamily="18" charset="0"/>
                <a:ea typeface="仿宋" panose="02010609060101010101" pitchFamily="49" charset="-122"/>
              </a:rPr>
              <a:t>报送至国有资产与实验室管理处设备管理科（电子版发送至邮箱</a:t>
            </a:r>
            <a:r>
              <a:rPr lang="en-US" altLang="zh-CN" kern="100" dirty="0">
                <a:latin typeface="Times New Roman" panose="02020603050405020304" pitchFamily="18" charset="0"/>
                <a:ea typeface="仿宋" panose="02010609060101010101" pitchFamily="49" charset="-122"/>
              </a:rPr>
              <a:t>sbk@upc.edu.cn</a:t>
            </a:r>
            <a:r>
              <a:rPr lang="zh-CN" altLang="zh-CN" kern="100" dirty="0">
                <a:latin typeface="Times New Roman" panose="02020603050405020304" pitchFamily="18" charset="0"/>
                <a:ea typeface="仿宋" panose="02010609060101010101" pitchFamily="49" charset="-122"/>
              </a:rPr>
              <a:t>）。</a:t>
            </a:r>
            <a:endParaRPr lang="zh-CN" altLang="zh-CN" sz="1000" kern="100" dirty="0">
              <a:latin typeface="Times New Roman" panose="02020603050405020304" pitchFamily="18" charset="0"/>
              <a:ea typeface="宋体" panose="02010600030101010101" pitchFamily="2" charset="-122"/>
            </a:endParaRPr>
          </a:p>
          <a:p>
            <a:pPr indent="406400" algn="just">
              <a:lnSpc>
                <a:spcPts val="2300"/>
              </a:lnSpc>
              <a:spcAft>
                <a:spcPts val="0"/>
              </a:spcAft>
            </a:pPr>
            <a:r>
              <a:rPr lang="zh-CN" altLang="zh-CN" kern="100" dirty="0">
                <a:latin typeface="Times New Roman" panose="02020603050405020304" pitchFamily="18" charset="0"/>
                <a:ea typeface="仿宋" panose="02010609060101010101" pitchFamily="49" charset="-122"/>
              </a:rPr>
              <a:t>（</a:t>
            </a:r>
            <a:r>
              <a:rPr lang="en-US" altLang="zh-CN" kern="100" dirty="0">
                <a:latin typeface="Times New Roman" panose="02020603050405020304" pitchFamily="18" charset="0"/>
                <a:ea typeface="仿宋" panose="02010609060101010101" pitchFamily="49" charset="-122"/>
              </a:rPr>
              <a:t>3</a:t>
            </a:r>
            <a:r>
              <a:rPr lang="zh-CN" altLang="zh-CN" kern="100" dirty="0">
                <a:latin typeface="Times New Roman" panose="02020603050405020304" pitchFamily="18" charset="0"/>
                <a:ea typeface="仿宋" panose="02010609060101010101" pitchFamily="49" charset="-122"/>
              </a:rPr>
              <a:t>）数据整理（</a:t>
            </a:r>
            <a:r>
              <a:rPr lang="en-US" altLang="zh-CN" kern="100" dirty="0">
                <a:latin typeface="Times New Roman" panose="02020603050405020304" pitchFamily="18" charset="0"/>
                <a:ea typeface="仿宋" panose="02010609060101010101" pitchFamily="49" charset="-122"/>
              </a:rPr>
              <a:t>2019</a:t>
            </a:r>
            <a:r>
              <a:rPr lang="zh-CN" altLang="zh-CN" kern="100" dirty="0">
                <a:latin typeface="Times New Roman" panose="02020603050405020304" pitchFamily="18" charset="0"/>
                <a:ea typeface="仿宋" panose="02010609060101010101" pitchFamily="49" charset="-122"/>
              </a:rPr>
              <a:t>年</a:t>
            </a:r>
            <a:r>
              <a:rPr lang="en-US" altLang="zh-CN" kern="100" dirty="0">
                <a:latin typeface="Times New Roman" panose="02020603050405020304" pitchFamily="18" charset="0"/>
                <a:ea typeface="仿宋" panose="02010609060101010101" pitchFamily="49" charset="-122"/>
              </a:rPr>
              <a:t>7</a:t>
            </a:r>
            <a:r>
              <a:rPr lang="zh-CN" altLang="zh-CN" kern="100" dirty="0">
                <a:latin typeface="Times New Roman" panose="02020603050405020304" pitchFamily="18" charset="0"/>
                <a:ea typeface="仿宋" panose="02010609060101010101" pitchFamily="49" charset="-122"/>
              </a:rPr>
              <a:t>月</a:t>
            </a:r>
            <a:r>
              <a:rPr lang="en-US" altLang="zh-CN" kern="100" dirty="0">
                <a:latin typeface="Times New Roman" panose="02020603050405020304" pitchFamily="18" charset="0"/>
                <a:ea typeface="仿宋" panose="02010609060101010101" pitchFamily="49" charset="-122"/>
              </a:rPr>
              <a:t>27</a:t>
            </a:r>
            <a:r>
              <a:rPr lang="zh-CN" altLang="zh-CN" kern="100" dirty="0">
                <a:latin typeface="Times New Roman" panose="02020603050405020304" pitchFamily="18" charset="0"/>
                <a:ea typeface="仿宋" panose="02010609060101010101" pitchFamily="49" charset="-122"/>
              </a:rPr>
              <a:t>日</a:t>
            </a:r>
            <a:r>
              <a:rPr lang="en-US" altLang="zh-CN" kern="100" dirty="0">
                <a:latin typeface="Times New Roman" panose="02020603050405020304" pitchFamily="18" charset="0"/>
                <a:ea typeface="仿宋" panose="02010609060101010101" pitchFamily="49" charset="-122"/>
              </a:rPr>
              <a:t>-2019</a:t>
            </a:r>
            <a:r>
              <a:rPr lang="zh-CN" altLang="zh-CN" kern="100" dirty="0">
                <a:latin typeface="Times New Roman" panose="02020603050405020304" pitchFamily="18" charset="0"/>
                <a:ea typeface="仿宋" panose="02010609060101010101" pitchFamily="49" charset="-122"/>
              </a:rPr>
              <a:t>年</a:t>
            </a:r>
            <a:r>
              <a:rPr lang="en-US" altLang="zh-CN" kern="100" dirty="0">
                <a:latin typeface="Times New Roman" panose="02020603050405020304" pitchFamily="18" charset="0"/>
                <a:ea typeface="仿宋" panose="02010609060101010101" pitchFamily="49" charset="-122"/>
              </a:rPr>
              <a:t>9</a:t>
            </a:r>
            <a:r>
              <a:rPr lang="zh-CN" altLang="zh-CN" kern="100" dirty="0">
                <a:latin typeface="Times New Roman" panose="02020603050405020304" pitchFamily="18" charset="0"/>
                <a:ea typeface="仿宋" panose="02010609060101010101" pitchFamily="49" charset="-122"/>
              </a:rPr>
              <a:t>月</a:t>
            </a:r>
            <a:r>
              <a:rPr lang="en-US" altLang="zh-CN" kern="100" dirty="0">
                <a:latin typeface="Times New Roman" panose="02020603050405020304" pitchFamily="18" charset="0"/>
                <a:ea typeface="仿宋" panose="02010609060101010101" pitchFamily="49" charset="-122"/>
              </a:rPr>
              <a:t>20</a:t>
            </a:r>
            <a:r>
              <a:rPr lang="zh-CN" altLang="zh-CN" kern="100" dirty="0">
                <a:latin typeface="Times New Roman" panose="02020603050405020304" pitchFamily="18" charset="0"/>
                <a:ea typeface="仿宋" panose="02010609060101010101" pitchFamily="49" charset="-122"/>
              </a:rPr>
              <a:t>日）</a:t>
            </a:r>
            <a:endParaRPr lang="zh-CN" altLang="zh-CN" sz="1000" kern="100" dirty="0">
              <a:latin typeface="Times New Roman" panose="02020603050405020304" pitchFamily="18" charset="0"/>
              <a:ea typeface="宋体" panose="02010600030101010101" pitchFamily="2" charset="-122"/>
            </a:endParaRPr>
          </a:p>
          <a:p>
            <a:pPr indent="406400" algn="just">
              <a:lnSpc>
                <a:spcPts val="2300"/>
              </a:lnSpc>
              <a:spcAft>
                <a:spcPts val="0"/>
              </a:spcAft>
            </a:pPr>
            <a:r>
              <a:rPr lang="zh-CN" altLang="zh-CN" kern="100" dirty="0">
                <a:latin typeface="Times New Roman" panose="02020603050405020304" pitchFamily="18" charset="0"/>
                <a:ea typeface="仿宋" panose="02010609060101010101" pitchFamily="49" charset="-122"/>
              </a:rPr>
              <a:t>学校对各单位报送的盘查材料进行汇总审核。在审核过程中，如发现填报材料不规范，相关单位须重新自查并重新报送材料。</a:t>
            </a:r>
            <a:endParaRPr lang="zh-CN" altLang="zh-CN" sz="1000" kern="100" dirty="0">
              <a:latin typeface="Times New Roman" panose="02020603050405020304" pitchFamily="18" charset="0"/>
              <a:ea typeface="宋体" panose="02010600030101010101" pitchFamily="2" charset="-122"/>
            </a:endParaRPr>
          </a:p>
          <a:p>
            <a:pPr indent="406400" algn="just">
              <a:lnSpc>
                <a:spcPts val="2300"/>
              </a:lnSpc>
              <a:spcAft>
                <a:spcPts val="0"/>
              </a:spcAft>
            </a:pPr>
            <a:r>
              <a:rPr lang="zh-CN" altLang="zh-CN" kern="100" dirty="0">
                <a:latin typeface="Times New Roman" panose="02020603050405020304" pitchFamily="18" charset="0"/>
                <a:ea typeface="仿宋" panose="02010609060101010101" pitchFamily="49" charset="-122"/>
              </a:rPr>
              <a:t>（</a:t>
            </a:r>
            <a:r>
              <a:rPr lang="en-US" altLang="zh-CN" kern="100" dirty="0">
                <a:latin typeface="Times New Roman" panose="02020603050405020304" pitchFamily="18" charset="0"/>
                <a:ea typeface="仿宋" panose="02010609060101010101" pitchFamily="49" charset="-122"/>
              </a:rPr>
              <a:t>4</a:t>
            </a:r>
            <a:r>
              <a:rPr lang="zh-CN" altLang="zh-CN" kern="100" dirty="0">
                <a:latin typeface="Times New Roman" panose="02020603050405020304" pitchFamily="18" charset="0"/>
                <a:ea typeface="仿宋" panose="02010609060101010101" pitchFamily="49" charset="-122"/>
              </a:rPr>
              <a:t>）复核抽查（</a:t>
            </a:r>
            <a:r>
              <a:rPr lang="en-US" altLang="zh-CN" kern="100" dirty="0">
                <a:latin typeface="Times New Roman" panose="02020603050405020304" pitchFamily="18" charset="0"/>
                <a:ea typeface="仿宋" panose="02010609060101010101" pitchFamily="49" charset="-122"/>
              </a:rPr>
              <a:t>2019</a:t>
            </a:r>
            <a:r>
              <a:rPr lang="zh-CN" altLang="zh-CN" kern="100" dirty="0">
                <a:latin typeface="Times New Roman" panose="02020603050405020304" pitchFamily="18" charset="0"/>
                <a:ea typeface="仿宋" panose="02010609060101010101" pitchFamily="49" charset="-122"/>
              </a:rPr>
              <a:t>年</a:t>
            </a:r>
            <a:r>
              <a:rPr lang="en-US" altLang="zh-CN" kern="100" dirty="0">
                <a:latin typeface="Times New Roman" panose="02020603050405020304" pitchFamily="18" charset="0"/>
                <a:ea typeface="仿宋" panose="02010609060101010101" pitchFamily="49" charset="-122"/>
              </a:rPr>
              <a:t>9</a:t>
            </a:r>
            <a:r>
              <a:rPr lang="zh-CN" altLang="zh-CN" kern="100" dirty="0">
                <a:latin typeface="Times New Roman" panose="02020603050405020304" pitchFamily="18" charset="0"/>
                <a:ea typeface="仿宋" panose="02010609060101010101" pitchFamily="49" charset="-122"/>
              </a:rPr>
              <a:t>月</a:t>
            </a:r>
            <a:r>
              <a:rPr lang="en-US" altLang="zh-CN" kern="100" dirty="0">
                <a:latin typeface="Times New Roman" panose="02020603050405020304" pitchFamily="18" charset="0"/>
                <a:ea typeface="仿宋" panose="02010609060101010101" pitchFamily="49" charset="-122"/>
              </a:rPr>
              <a:t>21</a:t>
            </a:r>
            <a:r>
              <a:rPr lang="zh-CN" altLang="zh-CN" kern="100" dirty="0">
                <a:latin typeface="Times New Roman" panose="02020603050405020304" pitchFamily="18" charset="0"/>
                <a:ea typeface="仿宋" panose="02010609060101010101" pitchFamily="49" charset="-122"/>
              </a:rPr>
              <a:t>日</a:t>
            </a:r>
            <a:r>
              <a:rPr lang="en-US" altLang="zh-CN" kern="100" dirty="0">
                <a:latin typeface="Times New Roman" panose="02020603050405020304" pitchFamily="18" charset="0"/>
                <a:ea typeface="仿宋" panose="02010609060101010101" pitchFamily="49" charset="-122"/>
              </a:rPr>
              <a:t>-10</a:t>
            </a:r>
            <a:r>
              <a:rPr lang="zh-CN" altLang="zh-CN" kern="100" dirty="0">
                <a:latin typeface="Times New Roman" panose="02020603050405020304" pitchFamily="18" charset="0"/>
                <a:ea typeface="仿宋" panose="02010609060101010101" pitchFamily="49" charset="-122"/>
              </a:rPr>
              <a:t>月</a:t>
            </a:r>
            <a:r>
              <a:rPr lang="en-US" altLang="zh-CN" kern="100" dirty="0">
                <a:latin typeface="Times New Roman" panose="02020603050405020304" pitchFamily="18" charset="0"/>
                <a:ea typeface="仿宋" panose="02010609060101010101" pitchFamily="49" charset="-122"/>
              </a:rPr>
              <a:t>25</a:t>
            </a:r>
            <a:r>
              <a:rPr lang="zh-CN" altLang="zh-CN" kern="100" dirty="0">
                <a:latin typeface="Times New Roman" panose="02020603050405020304" pitchFamily="18" charset="0"/>
                <a:ea typeface="仿宋" panose="02010609060101010101" pitchFamily="49" charset="-122"/>
              </a:rPr>
              <a:t>日）</a:t>
            </a:r>
            <a:endParaRPr lang="zh-CN" altLang="zh-CN" sz="1000" kern="100" dirty="0">
              <a:latin typeface="Times New Roman" panose="02020603050405020304" pitchFamily="18" charset="0"/>
              <a:ea typeface="宋体" panose="02010600030101010101" pitchFamily="2" charset="-122"/>
            </a:endParaRPr>
          </a:p>
          <a:p>
            <a:pPr indent="406400" algn="just">
              <a:lnSpc>
                <a:spcPts val="2300"/>
              </a:lnSpc>
              <a:spcAft>
                <a:spcPts val="0"/>
              </a:spcAft>
            </a:pPr>
            <a:r>
              <a:rPr lang="zh-CN" altLang="zh-CN" kern="100" dirty="0">
                <a:latin typeface="Times New Roman" panose="02020603050405020304" pitchFamily="18" charset="0"/>
                <a:ea typeface="仿宋" panose="02010609060101010101" pitchFamily="49" charset="-122"/>
              </a:rPr>
              <a:t>学校根据各单位设备家具台账和资产清查表，进行现场抽查审核，如发现漏登或账实不符等情况，将责令其进行整改，并以书面形式提交说明。</a:t>
            </a:r>
            <a:endParaRPr lang="zh-CN" altLang="zh-CN" sz="1000" kern="100" dirty="0">
              <a:latin typeface="Times New Roman" panose="02020603050405020304" pitchFamily="18" charset="0"/>
              <a:ea typeface="宋体" panose="02010600030101010101" pitchFamily="2" charset="-122"/>
            </a:endParaRPr>
          </a:p>
          <a:p>
            <a:pPr indent="406400" algn="just">
              <a:lnSpc>
                <a:spcPts val="2300"/>
              </a:lnSpc>
              <a:spcAft>
                <a:spcPts val="0"/>
              </a:spcAft>
            </a:pPr>
            <a:r>
              <a:rPr lang="zh-CN" altLang="zh-CN" kern="100" dirty="0">
                <a:latin typeface="Times New Roman" panose="02020603050405020304" pitchFamily="18" charset="0"/>
                <a:ea typeface="仿宋" panose="02010609060101010101" pitchFamily="49" charset="-122"/>
              </a:rPr>
              <a:t>（</a:t>
            </a:r>
            <a:r>
              <a:rPr lang="en-US" altLang="zh-CN" kern="100" dirty="0">
                <a:latin typeface="Times New Roman" panose="02020603050405020304" pitchFamily="18" charset="0"/>
                <a:ea typeface="仿宋" panose="02010609060101010101" pitchFamily="49" charset="-122"/>
              </a:rPr>
              <a:t>5</a:t>
            </a:r>
            <a:r>
              <a:rPr lang="zh-CN" altLang="zh-CN" kern="100" dirty="0">
                <a:latin typeface="Times New Roman" panose="02020603050405020304" pitchFamily="18" charset="0"/>
                <a:ea typeface="仿宋" panose="02010609060101010101" pitchFamily="49" charset="-122"/>
              </a:rPr>
              <a:t>）汇总总结（</a:t>
            </a:r>
            <a:r>
              <a:rPr lang="en-US" altLang="zh-CN" kern="100" dirty="0">
                <a:latin typeface="Times New Roman" panose="02020603050405020304" pitchFamily="18" charset="0"/>
                <a:ea typeface="仿宋" panose="02010609060101010101" pitchFamily="49" charset="-122"/>
              </a:rPr>
              <a:t>2019</a:t>
            </a:r>
            <a:r>
              <a:rPr lang="zh-CN" altLang="zh-CN" kern="100" dirty="0">
                <a:latin typeface="Times New Roman" panose="02020603050405020304" pitchFamily="18" charset="0"/>
                <a:ea typeface="仿宋" panose="02010609060101010101" pitchFamily="49" charset="-122"/>
              </a:rPr>
              <a:t>年</a:t>
            </a:r>
            <a:r>
              <a:rPr lang="en-US" altLang="zh-CN" kern="100" dirty="0">
                <a:latin typeface="Times New Roman" panose="02020603050405020304" pitchFamily="18" charset="0"/>
                <a:ea typeface="仿宋" panose="02010609060101010101" pitchFamily="49" charset="-122"/>
              </a:rPr>
              <a:t>10</a:t>
            </a:r>
            <a:r>
              <a:rPr lang="zh-CN" altLang="zh-CN" kern="100" dirty="0">
                <a:latin typeface="Times New Roman" panose="02020603050405020304" pitchFamily="18" charset="0"/>
                <a:ea typeface="仿宋" panose="02010609060101010101" pitchFamily="49" charset="-122"/>
              </a:rPr>
              <a:t>月</a:t>
            </a:r>
            <a:r>
              <a:rPr lang="en-US" altLang="zh-CN" kern="100" dirty="0">
                <a:latin typeface="Times New Roman" panose="02020603050405020304" pitchFamily="18" charset="0"/>
                <a:ea typeface="仿宋" panose="02010609060101010101" pitchFamily="49" charset="-122"/>
              </a:rPr>
              <a:t>26</a:t>
            </a:r>
            <a:r>
              <a:rPr lang="zh-CN" altLang="zh-CN" kern="100" dirty="0">
                <a:latin typeface="Times New Roman" panose="02020603050405020304" pitchFamily="18" charset="0"/>
                <a:ea typeface="仿宋" panose="02010609060101010101" pitchFamily="49" charset="-122"/>
              </a:rPr>
              <a:t>日</a:t>
            </a:r>
            <a:r>
              <a:rPr lang="en-US" altLang="zh-CN" kern="100" dirty="0">
                <a:latin typeface="Times New Roman" panose="02020603050405020304" pitchFamily="18" charset="0"/>
                <a:ea typeface="仿宋" panose="02010609060101010101" pitchFamily="49" charset="-122"/>
              </a:rPr>
              <a:t>-2019</a:t>
            </a:r>
            <a:r>
              <a:rPr lang="zh-CN" altLang="zh-CN" kern="100" dirty="0">
                <a:latin typeface="Times New Roman" panose="02020603050405020304" pitchFamily="18" charset="0"/>
                <a:ea typeface="仿宋" panose="02010609060101010101" pitchFamily="49" charset="-122"/>
              </a:rPr>
              <a:t>年</a:t>
            </a:r>
            <a:r>
              <a:rPr lang="en-US" altLang="zh-CN" kern="100" dirty="0">
                <a:latin typeface="Times New Roman" panose="02020603050405020304" pitchFamily="18" charset="0"/>
                <a:ea typeface="仿宋" panose="02010609060101010101" pitchFamily="49" charset="-122"/>
              </a:rPr>
              <a:t>10</a:t>
            </a:r>
            <a:r>
              <a:rPr lang="zh-CN" altLang="zh-CN" kern="100" dirty="0">
                <a:latin typeface="Times New Roman" panose="02020603050405020304" pitchFamily="18" charset="0"/>
                <a:ea typeface="仿宋" panose="02010609060101010101" pitchFamily="49" charset="-122"/>
              </a:rPr>
              <a:t>月</a:t>
            </a:r>
            <a:r>
              <a:rPr lang="en-US" altLang="zh-CN" kern="100" dirty="0">
                <a:latin typeface="Times New Roman" panose="02020603050405020304" pitchFamily="18" charset="0"/>
                <a:ea typeface="仿宋" panose="02010609060101010101" pitchFamily="49" charset="-122"/>
              </a:rPr>
              <a:t>31</a:t>
            </a:r>
            <a:r>
              <a:rPr lang="zh-CN" altLang="zh-CN" kern="100" dirty="0">
                <a:latin typeface="Times New Roman" panose="02020603050405020304" pitchFamily="18" charset="0"/>
                <a:ea typeface="仿宋" panose="02010609060101010101" pitchFamily="49" charset="-122"/>
              </a:rPr>
              <a:t>日）</a:t>
            </a:r>
            <a:endParaRPr lang="zh-CN" altLang="zh-CN" sz="1000" kern="100" dirty="0">
              <a:latin typeface="Times New Roman" panose="02020603050405020304" pitchFamily="18" charset="0"/>
              <a:ea typeface="宋体" panose="02010600030101010101" pitchFamily="2" charset="-122"/>
            </a:endParaRPr>
          </a:p>
          <a:p>
            <a:pPr>
              <a:lnSpc>
                <a:spcPts val="2300"/>
              </a:lnSpc>
            </a:pPr>
            <a:r>
              <a:rPr lang="zh-CN" altLang="zh-CN" kern="100" dirty="0">
                <a:ea typeface="仿宋" panose="02010609060101010101" pitchFamily="49" charset="-122"/>
                <a:cs typeface="Times New Roman" panose="02020603050405020304" pitchFamily="18" charset="0"/>
              </a:rPr>
              <a:t>学校对各单位盘查情况进行汇总，形成盘查报告。</a:t>
            </a:r>
            <a:endParaRPr lang="zh-CN" altLang="en-US" dirty="0"/>
          </a:p>
        </p:txBody>
      </p:sp>
    </p:spTree>
    <p:extLst>
      <p:ext uri="{BB962C8B-B14F-4D97-AF65-F5344CB8AC3E}">
        <p14:creationId xmlns:p14="http://schemas.microsoft.com/office/powerpoint/2010/main" val="111192257"/>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1BCF7908-04A1-470C-AAE9-A0AD5DEAEFE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5350" y="136659"/>
            <a:ext cx="492624" cy="492624"/>
          </a:xfrm>
          <a:prstGeom prst="rect">
            <a:avLst/>
          </a:prstGeom>
        </p:spPr>
      </p:pic>
      <p:pic>
        <p:nvPicPr>
          <p:cNvPr id="1026" name="Picture 2" descr="Q}_1U3C_3$GUFRFKDA4G(4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0340" y="1311026"/>
            <a:ext cx="4976888" cy="4190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20701" y="1374703"/>
            <a:ext cx="3631997" cy="4042132"/>
          </a:xfrm>
          <a:prstGeom prst="rect">
            <a:avLst/>
          </a:prstGeom>
        </p:spPr>
        <p:txBody>
          <a:bodyPr wrap="square">
            <a:spAutoFit/>
          </a:bodyPr>
          <a:lstStyle/>
          <a:p>
            <a:pPr>
              <a:lnSpc>
                <a:spcPts val="2800"/>
              </a:lnSpc>
              <a:spcAft>
                <a:spcPts val="0"/>
              </a:spcAft>
            </a:pPr>
            <a:r>
              <a:rPr lang="zh-CN" altLang="en-US" sz="1800" kern="100" dirty="0" smtClean="0">
                <a:latin typeface="Times New Roman" panose="02020603050405020304" pitchFamily="18" charset="0"/>
                <a:ea typeface="仿宋" panose="02010609060101010101" pitchFamily="49" charset="-122"/>
              </a:rPr>
              <a:t>领用人自查</a:t>
            </a:r>
            <a:endParaRPr lang="en-US" altLang="zh-CN" sz="1800" kern="100" dirty="0" smtClean="0">
              <a:latin typeface="Times New Roman" panose="02020603050405020304" pitchFamily="18" charset="0"/>
              <a:ea typeface="仿宋" panose="02010609060101010101" pitchFamily="49" charset="-122"/>
            </a:endParaRPr>
          </a:p>
          <a:p>
            <a:pPr indent="406400" algn="just">
              <a:lnSpc>
                <a:spcPts val="2800"/>
              </a:lnSpc>
              <a:spcAft>
                <a:spcPts val="0"/>
              </a:spcAft>
            </a:pPr>
            <a:r>
              <a:rPr lang="zh-CN" altLang="zh-CN" kern="100" dirty="0" smtClean="0">
                <a:latin typeface="Times New Roman" panose="02020603050405020304" pitchFamily="18" charset="0"/>
                <a:ea typeface="仿宋" panose="02010609060101010101" pitchFamily="49" charset="-122"/>
              </a:rPr>
              <a:t>有</a:t>
            </a:r>
            <a:r>
              <a:rPr lang="zh-CN" altLang="zh-CN" kern="100" dirty="0">
                <a:latin typeface="Times New Roman" panose="02020603050405020304" pitchFamily="18" charset="0"/>
                <a:ea typeface="仿宋" panose="02010609060101010101" pitchFamily="49" charset="-122"/>
              </a:rPr>
              <a:t>账无物的（盘亏）：在清查结果栏选择</a:t>
            </a:r>
            <a:r>
              <a:rPr lang="en-US" altLang="zh-CN" kern="100" dirty="0">
                <a:latin typeface="Times New Roman" panose="02020603050405020304" pitchFamily="18" charset="0"/>
                <a:ea typeface="仿宋" panose="02010609060101010101" pitchFamily="49" charset="-122"/>
              </a:rPr>
              <a:t>“</a:t>
            </a:r>
            <a:r>
              <a:rPr lang="zh-CN" altLang="zh-CN" kern="100" dirty="0">
                <a:latin typeface="Times New Roman" panose="02020603050405020304" pitchFamily="18" charset="0"/>
                <a:ea typeface="仿宋" panose="02010609060101010101" pitchFamily="49" charset="-122"/>
              </a:rPr>
              <a:t>丢失</a:t>
            </a:r>
            <a:r>
              <a:rPr lang="en-US" altLang="zh-CN" kern="100" dirty="0">
                <a:latin typeface="Times New Roman" panose="02020603050405020304" pitchFamily="18" charset="0"/>
                <a:ea typeface="仿宋" panose="02010609060101010101" pitchFamily="49" charset="-122"/>
              </a:rPr>
              <a:t>”</a:t>
            </a:r>
            <a:r>
              <a:rPr lang="zh-CN" altLang="zh-CN" kern="100" dirty="0">
                <a:latin typeface="Times New Roman" panose="02020603050405020304" pitchFamily="18" charset="0"/>
                <a:ea typeface="仿宋" panose="02010609060101010101" pitchFamily="49" charset="-122"/>
              </a:rPr>
              <a:t>，并</a:t>
            </a:r>
            <a:r>
              <a:rPr lang="zh-CN" altLang="zh-CN" sz="1600" b="1" kern="100" dirty="0">
                <a:solidFill>
                  <a:srgbClr val="FF0000"/>
                </a:solidFill>
                <a:latin typeface="Times New Roman" panose="02020603050405020304" pitchFamily="18" charset="0"/>
                <a:ea typeface="仿宋" panose="02010609060101010101" pitchFamily="49" charset="-122"/>
              </a:rPr>
              <a:t>逐台</a:t>
            </a:r>
            <a:r>
              <a:rPr lang="zh-CN" altLang="zh-CN" kern="100" dirty="0">
                <a:latin typeface="Times New Roman" panose="02020603050405020304" pitchFamily="18" charset="0"/>
                <a:ea typeface="仿宋" panose="02010609060101010101" pitchFamily="49" charset="-122"/>
              </a:rPr>
              <a:t>填报 《设备（家具）损失申报表》（附件</a:t>
            </a:r>
            <a:r>
              <a:rPr lang="en-US" altLang="zh-CN" kern="100" dirty="0">
                <a:latin typeface="Times New Roman" panose="02020603050405020304" pitchFamily="18" charset="0"/>
                <a:ea typeface="仿宋" panose="02010609060101010101" pitchFamily="49" charset="-122"/>
              </a:rPr>
              <a:t>1</a:t>
            </a:r>
            <a:r>
              <a:rPr lang="zh-CN" altLang="zh-CN" kern="100" dirty="0">
                <a:latin typeface="Times New Roman" panose="02020603050405020304" pitchFamily="18" charset="0"/>
                <a:ea typeface="仿宋" panose="02010609060101010101" pitchFamily="49" charset="-122"/>
              </a:rPr>
              <a:t>）、《盘亏设备（家具）情况说明》（附件</a:t>
            </a:r>
            <a:r>
              <a:rPr lang="en-US" altLang="zh-CN" kern="100" dirty="0">
                <a:latin typeface="Times New Roman" panose="02020603050405020304" pitchFamily="18" charset="0"/>
                <a:ea typeface="仿宋" panose="02010609060101010101" pitchFamily="49" charset="-122"/>
              </a:rPr>
              <a:t>2</a:t>
            </a:r>
            <a:r>
              <a:rPr lang="zh-CN" altLang="zh-CN" kern="100" dirty="0">
                <a:latin typeface="Times New Roman" panose="02020603050405020304" pitchFamily="18" charset="0"/>
                <a:ea typeface="仿宋" panose="02010609060101010101" pitchFamily="49" charset="-122"/>
              </a:rPr>
              <a:t>）、相关审批文件（被盗需提供公安机关报案立案的相关材料）等；</a:t>
            </a:r>
          </a:p>
          <a:p>
            <a:pPr indent="406400" algn="just">
              <a:lnSpc>
                <a:spcPts val="2800"/>
              </a:lnSpc>
              <a:spcAft>
                <a:spcPts val="0"/>
              </a:spcAft>
            </a:pPr>
            <a:r>
              <a:rPr lang="zh-CN" altLang="zh-CN" kern="100" dirty="0" smtClean="0">
                <a:latin typeface="Times New Roman" panose="02020603050405020304" pitchFamily="18" charset="0"/>
                <a:ea typeface="仿宋" panose="02010609060101010101" pitchFamily="49" charset="-122"/>
              </a:rPr>
              <a:t>有</a:t>
            </a:r>
            <a:r>
              <a:rPr lang="zh-CN" altLang="zh-CN" kern="100" dirty="0">
                <a:latin typeface="Times New Roman" panose="02020603050405020304" pitchFamily="18" charset="0"/>
                <a:ea typeface="仿宋" panose="02010609060101010101" pitchFamily="49" charset="-122"/>
              </a:rPr>
              <a:t>物无账（盘盈）的：</a:t>
            </a:r>
            <a:r>
              <a:rPr lang="zh-CN" altLang="zh-CN" sz="1600" b="1" kern="100" dirty="0">
                <a:solidFill>
                  <a:srgbClr val="FF0000"/>
                </a:solidFill>
                <a:latin typeface="Times New Roman" panose="02020603050405020304" pitchFamily="18" charset="0"/>
                <a:ea typeface="仿宋" panose="02010609060101010101" pitchFamily="49" charset="-122"/>
              </a:rPr>
              <a:t>逐台</a:t>
            </a:r>
            <a:r>
              <a:rPr lang="zh-CN" altLang="zh-CN" kern="100" dirty="0">
                <a:latin typeface="Times New Roman" panose="02020603050405020304" pitchFamily="18" charset="0"/>
                <a:ea typeface="仿宋" panose="02010609060101010101" pitchFamily="49" charset="-122"/>
              </a:rPr>
              <a:t>填报《设备（家具）盘盈申报表》（附件</a:t>
            </a:r>
            <a:r>
              <a:rPr lang="en-US" altLang="zh-CN" kern="100" dirty="0">
                <a:latin typeface="Times New Roman" panose="02020603050405020304" pitchFamily="18" charset="0"/>
                <a:ea typeface="仿宋" panose="02010609060101010101" pitchFamily="49" charset="-122"/>
              </a:rPr>
              <a:t>3</a:t>
            </a:r>
            <a:r>
              <a:rPr lang="zh-CN" altLang="zh-CN" kern="100" dirty="0">
                <a:latin typeface="Times New Roman" panose="02020603050405020304" pitchFamily="18" charset="0"/>
                <a:ea typeface="仿宋" panose="02010609060101010101" pitchFamily="49" charset="-122"/>
              </a:rPr>
              <a:t>）、《设备（家具）盘盈登记表》（附件</a:t>
            </a:r>
            <a:r>
              <a:rPr lang="en-US" altLang="zh-CN" kern="100" dirty="0">
                <a:latin typeface="Times New Roman" panose="02020603050405020304" pitchFamily="18" charset="0"/>
                <a:ea typeface="仿宋" panose="02010609060101010101" pitchFamily="49" charset="-122"/>
              </a:rPr>
              <a:t>4</a:t>
            </a:r>
            <a:r>
              <a:rPr lang="zh-CN" altLang="zh-CN" kern="100" dirty="0">
                <a:latin typeface="Times New Roman" panose="02020603050405020304" pitchFamily="18" charset="0"/>
                <a:ea typeface="仿宋" panose="02010609060101010101" pitchFamily="49" charset="-122"/>
              </a:rPr>
              <a:t>）、《设备（家具）盘盈情况说明》（附件</a:t>
            </a:r>
            <a:r>
              <a:rPr lang="en-US" altLang="zh-CN" kern="100" dirty="0">
                <a:latin typeface="Times New Roman" panose="02020603050405020304" pitchFamily="18" charset="0"/>
                <a:ea typeface="仿宋" panose="02010609060101010101" pitchFamily="49" charset="-122"/>
              </a:rPr>
              <a:t>5</a:t>
            </a:r>
            <a:r>
              <a:rPr lang="zh-CN" altLang="zh-CN" kern="100" dirty="0">
                <a:latin typeface="Times New Roman" panose="02020603050405020304" pitchFamily="18" charset="0"/>
                <a:ea typeface="仿宋" panose="02010609060101010101" pitchFamily="49" charset="-122"/>
              </a:rPr>
              <a:t>）、价值确定依据（市场价值证明等）等；</a:t>
            </a:r>
          </a:p>
        </p:txBody>
      </p:sp>
      <p:sp>
        <p:nvSpPr>
          <p:cNvPr id="11" name="标题 5"/>
          <p:cNvSpPr>
            <a:spLocks noGrp="1"/>
          </p:cNvSpPr>
          <p:nvPr>
            <p:ph type="title"/>
          </p:nvPr>
        </p:nvSpPr>
        <p:spPr>
          <a:xfrm>
            <a:off x="457200" y="-201881"/>
            <a:ext cx="8058150" cy="1023697"/>
          </a:xfrm>
        </p:spPr>
        <p:txBody>
          <a:bodyPr/>
          <a:lstStyle/>
          <a:p>
            <a:r>
              <a:rPr lang="zh-CN" altLang="en-US" dirty="0">
                <a:latin typeface="+mn-ea"/>
                <a:ea typeface="+mn-ea"/>
                <a:cs typeface="Lantinghei SC Demibold" charset="-122"/>
              </a:rPr>
              <a:t>单位</a:t>
            </a:r>
            <a:r>
              <a:rPr lang="zh-CN" altLang="en-US" dirty="0" smtClean="0">
                <a:latin typeface="+mn-ea"/>
                <a:ea typeface="+mn-ea"/>
                <a:cs typeface="Lantinghei SC Demibold" charset="-122"/>
              </a:rPr>
              <a:t>自查</a:t>
            </a:r>
            <a:endParaRPr lang="zh-CN" altLang="en-US" dirty="0">
              <a:latin typeface="+mn-ea"/>
              <a:ea typeface="+mn-ea"/>
              <a:cs typeface="Lantinghei SC Demibold" charset="-122"/>
            </a:endParaRPr>
          </a:p>
        </p:txBody>
      </p:sp>
    </p:spTree>
    <p:extLst>
      <p:ext uri="{BB962C8B-B14F-4D97-AF65-F5344CB8AC3E}">
        <p14:creationId xmlns:p14="http://schemas.microsoft.com/office/powerpoint/2010/main" val="53350481"/>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6379" y="1616062"/>
            <a:ext cx="3160070" cy="3410076"/>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1422" y="1239925"/>
            <a:ext cx="3007351" cy="4162349"/>
          </a:xfrm>
          <a:prstGeom prst="rect">
            <a:avLst/>
          </a:prstGeom>
        </p:spPr>
      </p:pic>
      <p:sp>
        <p:nvSpPr>
          <p:cNvPr id="6" name="标题 5"/>
          <p:cNvSpPr txBox="1">
            <a:spLocks/>
          </p:cNvSpPr>
          <p:nvPr/>
        </p:nvSpPr>
        <p:spPr>
          <a:xfrm>
            <a:off x="457200" y="-201881"/>
            <a:ext cx="8058150" cy="1023697"/>
          </a:xfrm>
          <a:prstGeom prst="rect">
            <a:avLst/>
          </a:prstGeom>
        </p:spPr>
        <p:txBody>
          <a:bodyPr vert="horz" lIns="71323" tIns="35662" rIns="71323" bIns="35662" rtlCol="0" anchor="b">
            <a:normAutofit/>
          </a:bodyPr>
          <a:lstStyle>
            <a:lvl1pPr algn="l" defTabSz="713232" rtl="0" eaLnBrk="1" latinLnBrk="0" hangingPunct="1">
              <a:spcBef>
                <a:spcPct val="0"/>
              </a:spcBef>
              <a:buNone/>
              <a:defRPr sz="2800" kern="1200">
                <a:solidFill>
                  <a:schemeClr val="bg1"/>
                </a:solidFill>
                <a:latin typeface="+mj-lt"/>
                <a:ea typeface="+mj-ea"/>
                <a:cs typeface="+mj-cs"/>
              </a:defRPr>
            </a:lvl1pPr>
          </a:lstStyle>
          <a:p>
            <a:r>
              <a:rPr lang="zh-CN" altLang="en-US" smtClean="0">
                <a:latin typeface="+mn-ea"/>
                <a:ea typeface="+mn-ea"/>
                <a:cs typeface="Lantinghei SC Demibold" charset="-122"/>
              </a:rPr>
              <a:t>单位自查</a:t>
            </a:r>
            <a:endParaRPr lang="zh-CN" altLang="en-US" dirty="0">
              <a:latin typeface="+mn-ea"/>
              <a:ea typeface="+mn-ea"/>
              <a:cs typeface="Lantinghei SC Demibold" charset="-122"/>
            </a:endParaRPr>
          </a:p>
        </p:txBody>
      </p:sp>
    </p:spTree>
    <p:extLst>
      <p:ext uri="{BB962C8B-B14F-4D97-AF65-F5344CB8AC3E}">
        <p14:creationId xmlns:p14="http://schemas.microsoft.com/office/powerpoint/2010/main" val="2317997168"/>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7200" y="-201881"/>
            <a:ext cx="8058150" cy="1023697"/>
          </a:xfrm>
        </p:spPr>
        <p:txBody>
          <a:bodyPr/>
          <a:lstStyle/>
          <a:p>
            <a:r>
              <a:rPr lang="zh-CN" altLang="en-US" dirty="0">
                <a:latin typeface="+mn-ea"/>
                <a:ea typeface="+mn-ea"/>
                <a:cs typeface="Lantinghei SC Demibold" charset="-122"/>
              </a:rPr>
              <a:t>单位</a:t>
            </a:r>
            <a:r>
              <a:rPr lang="zh-CN" altLang="en-US" dirty="0" smtClean="0">
                <a:latin typeface="+mn-ea"/>
                <a:ea typeface="+mn-ea"/>
                <a:cs typeface="Lantinghei SC Demibold" charset="-122"/>
              </a:rPr>
              <a:t>自查</a:t>
            </a:r>
            <a:endParaRPr lang="zh-CN" altLang="en-US" dirty="0">
              <a:latin typeface="+mn-ea"/>
              <a:ea typeface="+mn-ea"/>
              <a:cs typeface="Lantinghei SC Demibold" charset="-122"/>
            </a:endParaRPr>
          </a:p>
        </p:txBody>
      </p:sp>
      <p:pic>
        <p:nvPicPr>
          <p:cNvPr id="7" name="图片 6">
            <a:extLst>
              <a:ext uri="{FF2B5EF4-FFF2-40B4-BE49-F238E27FC236}">
                <a16:creationId xmlns="" xmlns:a16="http://schemas.microsoft.com/office/drawing/2014/main" id="{1BCF7908-04A1-470C-AAE9-A0AD5DEAEFE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5350" y="136659"/>
            <a:ext cx="492624" cy="492624"/>
          </a:xfrm>
          <a:prstGeom prst="rect">
            <a:avLst/>
          </a:prstGeom>
        </p:spPr>
      </p:pic>
      <p:pic>
        <p:nvPicPr>
          <p:cNvPr id="1026" name="Picture 2" descr="Q}_1U3C_3$GUFRFKDA4G(4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0340" y="1311026"/>
            <a:ext cx="4976888" cy="4190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20701" y="1155253"/>
            <a:ext cx="3631997" cy="4901342"/>
          </a:xfrm>
          <a:prstGeom prst="rect">
            <a:avLst/>
          </a:prstGeom>
        </p:spPr>
        <p:txBody>
          <a:bodyPr wrap="square">
            <a:spAutoFit/>
          </a:bodyPr>
          <a:lstStyle/>
          <a:p>
            <a:pPr indent="406400" algn="just">
              <a:lnSpc>
                <a:spcPts val="2500"/>
              </a:lnSpc>
              <a:spcAft>
                <a:spcPts val="0"/>
              </a:spcAft>
            </a:pPr>
            <a:r>
              <a:rPr lang="zh-CN" altLang="en-US" kern="100" dirty="0" smtClean="0">
                <a:latin typeface="Times New Roman" panose="02020603050405020304" pitchFamily="18" charset="0"/>
                <a:ea typeface="仿宋" panose="02010609060101010101" pitchFamily="49" charset="-122"/>
              </a:rPr>
              <a:t>即将</a:t>
            </a:r>
            <a:r>
              <a:rPr lang="zh-CN" altLang="en-US" kern="100" dirty="0">
                <a:latin typeface="Times New Roman" panose="02020603050405020304" pitchFamily="18" charset="0"/>
                <a:ea typeface="仿宋" panose="02010609060101010101" pitchFamily="49" charset="-122"/>
              </a:rPr>
              <a:t>报废的：在清查结果栏选择“正常”，并通过平台申请</a:t>
            </a:r>
            <a:r>
              <a:rPr lang="zh-CN" altLang="en-US" kern="100" dirty="0" smtClean="0">
                <a:latin typeface="Times New Roman" panose="02020603050405020304" pitchFamily="18" charset="0"/>
                <a:ea typeface="仿宋" panose="02010609060101010101" pitchFamily="49" charset="-122"/>
              </a:rPr>
              <a:t>报废（报废流程将在后面集中说明）；</a:t>
            </a:r>
            <a:endParaRPr lang="en-US" altLang="zh-CN" kern="100" dirty="0" smtClean="0">
              <a:latin typeface="Times New Roman" panose="02020603050405020304" pitchFamily="18" charset="0"/>
              <a:ea typeface="仿宋" panose="02010609060101010101" pitchFamily="49" charset="-122"/>
            </a:endParaRPr>
          </a:p>
          <a:p>
            <a:pPr indent="406400" algn="just">
              <a:lnSpc>
                <a:spcPts val="2500"/>
              </a:lnSpc>
              <a:spcAft>
                <a:spcPts val="0"/>
              </a:spcAft>
            </a:pPr>
            <a:r>
              <a:rPr lang="zh-CN" altLang="en-US" kern="100" dirty="0">
                <a:latin typeface="Times New Roman" panose="02020603050405020304" pitchFamily="18" charset="0"/>
                <a:ea typeface="仿宋" panose="02010609060101010101" pitchFamily="49" charset="-122"/>
              </a:rPr>
              <a:t>校外存放的</a:t>
            </a:r>
            <a:r>
              <a:rPr lang="zh-CN" altLang="en-US" kern="100" dirty="0" smtClean="0">
                <a:latin typeface="Times New Roman" panose="02020603050405020304" pitchFamily="18" charset="0"/>
                <a:ea typeface="仿宋" panose="02010609060101010101" pitchFamily="49" charset="-122"/>
              </a:rPr>
              <a:t>：须</a:t>
            </a:r>
            <a:r>
              <a:rPr lang="zh-CN" altLang="en-US" kern="100" dirty="0">
                <a:latin typeface="Times New Roman" panose="02020603050405020304" pitchFamily="18" charset="0"/>
                <a:ea typeface="仿宋" panose="02010609060101010101" pitchFamily="49" charset="-122"/>
              </a:rPr>
              <a:t>提供详细书面说明材料、填写</a:t>
            </a:r>
            <a:r>
              <a:rPr lang="en-US" altLang="zh-CN" kern="100" dirty="0">
                <a:latin typeface="Times New Roman" panose="02020603050405020304" pitchFamily="18" charset="0"/>
                <a:ea typeface="仿宋" panose="02010609060101010101" pitchFamily="49" charset="-122"/>
              </a:rPr>
              <a:t>《</a:t>
            </a:r>
            <a:r>
              <a:rPr lang="zh-CN" altLang="en-US" kern="100" dirty="0">
                <a:latin typeface="Times New Roman" panose="02020603050405020304" pitchFamily="18" charset="0"/>
                <a:ea typeface="仿宋" panose="02010609060101010101" pitchFamily="49" charset="-122"/>
              </a:rPr>
              <a:t>校外存放资产情况登记表</a:t>
            </a:r>
            <a:r>
              <a:rPr lang="en-US" altLang="zh-CN" kern="100" dirty="0">
                <a:latin typeface="Times New Roman" panose="02020603050405020304" pitchFamily="18" charset="0"/>
                <a:ea typeface="仿宋" panose="02010609060101010101" pitchFamily="49" charset="-122"/>
              </a:rPr>
              <a:t>》</a:t>
            </a:r>
            <a:r>
              <a:rPr lang="zh-CN" altLang="en-US" kern="100" dirty="0">
                <a:latin typeface="Times New Roman" panose="02020603050405020304" pitchFamily="18" charset="0"/>
                <a:ea typeface="仿宋" panose="02010609060101010101" pitchFamily="49" charset="-122"/>
              </a:rPr>
              <a:t>（附件</a:t>
            </a:r>
            <a:r>
              <a:rPr lang="en-US" altLang="zh-CN" kern="100" dirty="0">
                <a:latin typeface="Times New Roman" panose="02020603050405020304" pitchFamily="18" charset="0"/>
                <a:ea typeface="仿宋" panose="02010609060101010101" pitchFamily="49" charset="-122"/>
              </a:rPr>
              <a:t>6</a:t>
            </a:r>
            <a:r>
              <a:rPr lang="zh-CN" altLang="en-US" kern="100" dirty="0">
                <a:latin typeface="Times New Roman" panose="02020603050405020304" pitchFamily="18" charset="0"/>
                <a:ea typeface="仿宋" panose="02010609060101010101" pitchFamily="49" charset="-122"/>
              </a:rPr>
              <a:t>）并提交校外设备的相关照片（整体照、型号部位及铭牌照及条码标签照各</a:t>
            </a:r>
            <a:r>
              <a:rPr lang="en-US" altLang="zh-CN" kern="100" dirty="0">
                <a:latin typeface="Times New Roman" panose="02020603050405020304" pitchFamily="18" charset="0"/>
                <a:ea typeface="仿宋" panose="02010609060101010101" pitchFamily="49" charset="-122"/>
              </a:rPr>
              <a:t>1</a:t>
            </a:r>
            <a:r>
              <a:rPr lang="zh-CN" altLang="en-US" kern="100" dirty="0">
                <a:latin typeface="Times New Roman" panose="02020603050405020304" pitchFamily="18" charset="0"/>
                <a:ea typeface="仿宋" panose="02010609060101010101" pitchFamily="49" charset="-122"/>
              </a:rPr>
              <a:t>张，条码照片要求清晰可辨认</a:t>
            </a:r>
            <a:r>
              <a:rPr lang="zh-CN" altLang="en-US" kern="100" dirty="0" smtClean="0">
                <a:latin typeface="Times New Roman" panose="02020603050405020304" pitchFamily="18" charset="0"/>
                <a:ea typeface="仿宋" panose="02010609060101010101" pitchFamily="49" charset="-122"/>
              </a:rPr>
              <a:t>），根据实情填报盘查结果；</a:t>
            </a:r>
            <a:endParaRPr lang="en-US" altLang="zh-CN" kern="100" dirty="0" smtClean="0">
              <a:latin typeface="Times New Roman" panose="02020603050405020304" pitchFamily="18" charset="0"/>
              <a:ea typeface="仿宋" panose="02010609060101010101" pitchFamily="49" charset="-122"/>
            </a:endParaRPr>
          </a:p>
          <a:p>
            <a:pPr indent="406400" algn="just">
              <a:lnSpc>
                <a:spcPts val="2500"/>
              </a:lnSpc>
            </a:pPr>
            <a:r>
              <a:rPr lang="zh-CN" altLang="zh-CN" kern="100" dirty="0" smtClean="0">
                <a:latin typeface="Times New Roman" panose="02020603050405020304" pitchFamily="18" charset="0"/>
                <a:ea typeface="仿宋" panose="02010609060101010101" pitchFamily="49" charset="-122"/>
              </a:rPr>
              <a:t>需</a:t>
            </a:r>
            <a:r>
              <a:rPr lang="zh-CN" altLang="zh-CN" kern="100" dirty="0">
                <a:latin typeface="Times New Roman" panose="02020603050405020304" pitchFamily="18" charset="0"/>
                <a:ea typeface="仿宋" panose="02010609060101010101" pitchFamily="49" charset="-122"/>
              </a:rPr>
              <a:t>变更领用单位或领用人的：如遇院系调整、领用人岗位变动、设备家具交接等情况，需变更领用单位或领用人，则先由原领用单位进行调拨（调拨流程将在后面集中说明），再由现领用单位进行盘查。</a:t>
            </a:r>
          </a:p>
          <a:p>
            <a:pPr indent="406400" algn="just">
              <a:lnSpc>
                <a:spcPts val="2500"/>
              </a:lnSpc>
              <a:spcAft>
                <a:spcPts val="0"/>
              </a:spcAft>
            </a:pPr>
            <a:endParaRPr lang="zh-CN" altLang="zh-CN" kern="100" dirty="0">
              <a:latin typeface="Times New Roman" panose="02020603050405020304" pitchFamily="18" charset="0"/>
              <a:ea typeface="仿宋" panose="02010609060101010101" pitchFamily="49" charset="-122"/>
            </a:endParaRPr>
          </a:p>
        </p:txBody>
      </p:sp>
    </p:spTree>
    <p:extLst>
      <p:ext uri="{BB962C8B-B14F-4D97-AF65-F5344CB8AC3E}">
        <p14:creationId xmlns:p14="http://schemas.microsoft.com/office/powerpoint/2010/main" val="1334801494"/>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7200" y="-201881"/>
            <a:ext cx="8058150" cy="1023697"/>
          </a:xfrm>
        </p:spPr>
        <p:txBody>
          <a:bodyPr/>
          <a:lstStyle/>
          <a:p>
            <a:r>
              <a:rPr lang="zh-CN" altLang="en-US" dirty="0">
                <a:latin typeface="+mn-ea"/>
                <a:ea typeface="+mn-ea"/>
                <a:cs typeface="Lantinghei SC Demibold" charset="-122"/>
              </a:rPr>
              <a:t>单位</a:t>
            </a:r>
            <a:r>
              <a:rPr lang="zh-CN" altLang="en-US" dirty="0" smtClean="0">
                <a:latin typeface="+mn-ea"/>
                <a:ea typeface="+mn-ea"/>
                <a:cs typeface="Lantinghei SC Demibold" charset="-122"/>
              </a:rPr>
              <a:t>自查</a:t>
            </a:r>
            <a:endParaRPr lang="zh-CN" altLang="en-US" dirty="0">
              <a:latin typeface="+mn-ea"/>
              <a:ea typeface="+mn-ea"/>
              <a:cs typeface="Lantinghei SC Demibold" charset="-122"/>
            </a:endParaRPr>
          </a:p>
        </p:txBody>
      </p:sp>
      <p:pic>
        <p:nvPicPr>
          <p:cNvPr id="7" name="图片 6">
            <a:extLst>
              <a:ext uri="{FF2B5EF4-FFF2-40B4-BE49-F238E27FC236}">
                <a16:creationId xmlns="" xmlns:a16="http://schemas.microsoft.com/office/drawing/2014/main" id="{1BCF7908-04A1-470C-AAE9-A0AD5DEAEFE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5350" y="136659"/>
            <a:ext cx="492624" cy="492624"/>
          </a:xfrm>
          <a:prstGeom prst="rect">
            <a:avLst/>
          </a:prstGeom>
        </p:spPr>
      </p:pic>
      <p:pic>
        <p:nvPicPr>
          <p:cNvPr id="1026" name="Picture 2" descr="Q}_1U3C_3$GUFRFKDA4G(4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001" y="1771883"/>
            <a:ext cx="3638207" cy="3765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15575529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5427" y="1771883"/>
            <a:ext cx="4355507" cy="3765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27225" y="1269832"/>
            <a:ext cx="2723823" cy="369332"/>
          </a:xfrm>
          <a:prstGeom prst="rect">
            <a:avLst/>
          </a:prstGeom>
        </p:spPr>
        <p:txBody>
          <a:bodyPr wrap="none">
            <a:spAutoFit/>
          </a:bodyPr>
          <a:lstStyle/>
          <a:p>
            <a:r>
              <a:rPr lang="zh-CN" altLang="zh-CN" sz="1800" kern="100" dirty="0">
                <a:ea typeface="仿宋" panose="02010609060101010101" pitchFamily="49" charset="-122"/>
                <a:cs typeface="Times New Roman" panose="02020603050405020304" pitchFamily="18" charset="0"/>
              </a:rPr>
              <a:t>单位资产管理员汇总上报</a:t>
            </a:r>
            <a:endParaRPr lang="zh-CN" altLang="en-US" sz="1800" dirty="0"/>
          </a:p>
        </p:txBody>
      </p:sp>
    </p:spTree>
    <p:extLst>
      <p:ext uri="{BB962C8B-B14F-4D97-AF65-F5344CB8AC3E}">
        <p14:creationId xmlns:p14="http://schemas.microsoft.com/office/powerpoint/2010/main" val="2086031043"/>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7200" y="-201874"/>
            <a:ext cx="8058150" cy="1023697"/>
          </a:xfrm>
        </p:spPr>
        <p:txBody>
          <a:bodyPr>
            <a:normAutofit/>
          </a:bodyPr>
          <a:lstStyle/>
          <a:p>
            <a:r>
              <a:rPr lang="en-US" altLang="zh-CN" dirty="0">
                <a:latin typeface="+mn-ea"/>
                <a:ea typeface="+mn-ea"/>
                <a:cs typeface="Lantinghei SC Demibold" charset="-122"/>
              </a:rPr>
              <a:t/>
            </a:r>
            <a:br>
              <a:rPr lang="en-US" altLang="zh-CN" dirty="0">
                <a:latin typeface="+mn-ea"/>
                <a:ea typeface="+mn-ea"/>
                <a:cs typeface="Lantinghei SC Demibold" charset="-122"/>
              </a:rPr>
            </a:br>
            <a:r>
              <a:rPr lang="zh-CN" altLang="en-US" dirty="0" smtClean="0">
                <a:latin typeface="+mn-ea"/>
                <a:ea typeface="+mn-ea"/>
                <a:cs typeface="Lantinghei SC Demibold" charset="-122"/>
              </a:rPr>
              <a:t>单位自查</a:t>
            </a:r>
            <a:endParaRPr lang="zh-CN" altLang="en-US" dirty="0">
              <a:latin typeface="+mn-ea"/>
              <a:ea typeface="+mn-ea"/>
              <a:cs typeface="Lantinghei SC Demibold" charset="-122"/>
            </a:endParaRPr>
          </a:p>
        </p:txBody>
      </p:sp>
      <p:pic>
        <p:nvPicPr>
          <p:cNvPr id="8" name="图片 7">
            <a:extLst>
              <a:ext uri="{FF2B5EF4-FFF2-40B4-BE49-F238E27FC236}">
                <a16:creationId xmlns="" xmlns:a16="http://schemas.microsoft.com/office/drawing/2014/main" id="{3496B477-DAD8-48C7-99F9-A8AB580800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5350" y="136659"/>
            <a:ext cx="492624" cy="492624"/>
          </a:xfrm>
          <a:prstGeom prst="rect">
            <a:avLst/>
          </a:prstGeom>
        </p:spPr>
      </p:pic>
      <p:sp>
        <p:nvSpPr>
          <p:cNvPr id="3" name="矩形 2"/>
          <p:cNvSpPr/>
          <p:nvPr/>
        </p:nvSpPr>
        <p:spPr>
          <a:xfrm>
            <a:off x="989038" y="1621214"/>
            <a:ext cx="6994473" cy="2964914"/>
          </a:xfrm>
          <a:prstGeom prst="rect">
            <a:avLst/>
          </a:prstGeom>
        </p:spPr>
        <p:txBody>
          <a:bodyPr wrap="square">
            <a:spAutoFit/>
          </a:bodyPr>
          <a:lstStyle/>
          <a:p>
            <a:pPr indent="406400" algn="just">
              <a:lnSpc>
                <a:spcPts val="2800"/>
              </a:lnSpc>
              <a:spcAft>
                <a:spcPts val="0"/>
              </a:spcAft>
            </a:pPr>
            <a:r>
              <a:rPr lang="en-US" altLang="zh-CN" sz="1600" kern="100" smtClean="0">
                <a:latin typeface="Times New Roman" panose="02020603050405020304" pitchFamily="18" charset="0"/>
                <a:ea typeface="仿宋" panose="02010609060101010101" pitchFamily="49" charset="-122"/>
              </a:rPr>
              <a:t>1</a:t>
            </a:r>
            <a:r>
              <a:rPr lang="en-US" altLang="zh-CN" sz="1600" kern="100" dirty="0" smtClean="0">
                <a:latin typeface="Times New Roman" panose="02020603050405020304" pitchFamily="18" charset="0"/>
                <a:ea typeface="仿宋" panose="02010609060101010101" pitchFamily="49" charset="-122"/>
              </a:rPr>
              <a:t>.</a:t>
            </a:r>
            <a:r>
              <a:rPr lang="zh-CN" altLang="en-US" sz="1600" kern="100" dirty="0" smtClean="0">
                <a:latin typeface="Times New Roman" panose="02020603050405020304" pitchFamily="18" charset="0"/>
                <a:ea typeface="仿宋" panose="02010609060101010101" pitchFamily="49" charset="-122"/>
              </a:rPr>
              <a:t>本</a:t>
            </a:r>
            <a:r>
              <a:rPr lang="zh-CN" altLang="en-US" sz="1600" kern="100" dirty="0">
                <a:latin typeface="Times New Roman" panose="02020603050405020304" pitchFamily="18" charset="0"/>
                <a:ea typeface="仿宋" panose="02010609060101010101" pitchFamily="49" charset="-122"/>
              </a:rPr>
              <a:t>单位全部设备家具完成盘查后，点击左侧“资产清查”，查看本单位尚未盘查的设备家具应显示为</a:t>
            </a:r>
            <a:r>
              <a:rPr lang="zh-CN" altLang="en-US" sz="1600" kern="100" dirty="0">
                <a:solidFill>
                  <a:srgbClr val="FF0000"/>
                </a:solidFill>
                <a:latin typeface="Times New Roman" panose="02020603050405020304" pitchFamily="18" charset="0"/>
                <a:ea typeface="仿宋" panose="02010609060101010101" pitchFamily="49" charset="-122"/>
              </a:rPr>
              <a:t>“</a:t>
            </a:r>
            <a:r>
              <a:rPr lang="en-US" altLang="zh-CN" sz="1600" kern="100" dirty="0">
                <a:solidFill>
                  <a:srgbClr val="FF0000"/>
                </a:solidFill>
                <a:latin typeface="Times New Roman" panose="02020603050405020304" pitchFamily="18" charset="0"/>
                <a:ea typeface="仿宋" panose="02010609060101010101" pitchFamily="49" charset="-122"/>
              </a:rPr>
              <a:t>0</a:t>
            </a:r>
            <a:r>
              <a:rPr lang="zh-CN" altLang="en-US" sz="1600" kern="100" dirty="0">
                <a:solidFill>
                  <a:srgbClr val="FF0000"/>
                </a:solidFill>
                <a:latin typeface="Times New Roman" panose="02020603050405020304" pitchFamily="18" charset="0"/>
                <a:ea typeface="仿宋" panose="02010609060101010101" pitchFamily="49" charset="-122"/>
              </a:rPr>
              <a:t>条数据”</a:t>
            </a:r>
            <a:r>
              <a:rPr lang="zh-CN" altLang="en-US" sz="1600" kern="100" dirty="0">
                <a:latin typeface="Times New Roman" panose="02020603050405020304" pitchFamily="18" charset="0"/>
                <a:ea typeface="仿宋" panose="02010609060101010101" pitchFamily="49" charset="-122"/>
              </a:rPr>
              <a:t>。若还有数据，则尚未完成盘查，资产管理员须联系领用人完成盘查。</a:t>
            </a:r>
          </a:p>
          <a:p>
            <a:pPr indent="406400" algn="just">
              <a:lnSpc>
                <a:spcPts val="2800"/>
              </a:lnSpc>
              <a:spcAft>
                <a:spcPts val="0"/>
              </a:spcAft>
            </a:pPr>
            <a:r>
              <a:rPr lang="en-US" altLang="zh-CN" sz="1600" kern="100" dirty="0" smtClean="0">
                <a:latin typeface="Times New Roman" panose="02020603050405020304" pitchFamily="18" charset="0"/>
                <a:ea typeface="仿宋" panose="02010609060101010101" pitchFamily="49" charset="-122"/>
              </a:rPr>
              <a:t>2.</a:t>
            </a:r>
            <a:r>
              <a:rPr lang="zh-CN" altLang="en-US" sz="1600" kern="100" dirty="0" smtClean="0">
                <a:latin typeface="Times New Roman" panose="02020603050405020304" pitchFamily="18" charset="0"/>
                <a:ea typeface="仿宋" panose="02010609060101010101" pitchFamily="49" charset="-122"/>
              </a:rPr>
              <a:t>对于</a:t>
            </a:r>
            <a:r>
              <a:rPr lang="zh-CN" altLang="en-US" sz="1600" kern="100" dirty="0">
                <a:solidFill>
                  <a:srgbClr val="FF0000"/>
                </a:solidFill>
                <a:latin typeface="Times New Roman" panose="02020603050405020304" pitchFamily="18" charset="0"/>
                <a:ea typeface="仿宋" panose="02010609060101010101" pitchFamily="49" charset="-122"/>
              </a:rPr>
              <a:t>领用人信息不匹配</a:t>
            </a:r>
            <a:r>
              <a:rPr lang="zh-CN" altLang="en-US" sz="1600" kern="100" dirty="0">
                <a:latin typeface="Times New Roman" panose="02020603050405020304" pitchFamily="18" charset="0"/>
                <a:ea typeface="仿宋" panose="02010609060101010101" pitchFamily="49" charset="-122"/>
              </a:rPr>
              <a:t>的设备家具，例如：领用人退休、名字错误、名字为空、调出学校，或领用人在本单位内重名，或领用人在全校范围内重名且已调出本单位等，该类设备家具无法通过领用人完成盘查，需由领用单位资产管理员先进行调拨，确定现领用人，再由现领用人完成盘查工作。调拨流程将在后面集中说明。</a:t>
            </a:r>
          </a:p>
        </p:txBody>
      </p:sp>
    </p:spTree>
    <p:extLst>
      <p:ext uri="{BB962C8B-B14F-4D97-AF65-F5344CB8AC3E}">
        <p14:creationId xmlns:p14="http://schemas.microsoft.com/office/powerpoint/2010/main" val="2277700178"/>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7200" y="-201874"/>
            <a:ext cx="8058150" cy="1023697"/>
          </a:xfrm>
        </p:spPr>
        <p:txBody>
          <a:bodyPr>
            <a:normAutofit/>
          </a:bodyPr>
          <a:lstStyle/>
          <a:p>
            <a:r>
              <a:rPr lang="en-US" altLang="zh-CN" dirty="0">
                <a:latin typeface="+mn-ea"/>
                <a:ea typeface="+mn-ea"/>
                <a:cs typeface="Lantinghei SC Demibold" charset="-122"/>
              </a:rPr>
              <a:t/>
            </a:r>
            <a:br>
              <a:rPr lang="en-US" altLang="zh-CN" dirty="0">
                <a:latin typeface="+mn-ea"/>
                <a:ea typeface="+mn-ea"/>
                <a:cs typeface="Lantinghei SC Demibold" charset="-122"/>
              </a:rPr>
            </a:br>
            <a:r>
              <a:rPr lang="zh-CN" altLang="en-US" dirty="0" smtClean="0">
                <a:latin typeface="+mn-ea"/>
                <a:ea typeface="+mn-ea"/>
                <a:cs typeface="Lantinghei SC Demibold" charset="-122"/>
              </a:rPr>
              <a:t>资产报废</a:t>
            </a:r>
            <a:endParaRPr lang="zh-CN" altLang="en-US" dirty="0">
              <a:latin typeface="+mn-ea"/>
              <a:ea typeface="+mn-ea"/>
              <a:cs typeface="Lantinghei SC Demibold" charset="-122"/>
            </a:endParaRPr>
          </a:p>
        </p:txBody>
      </p:sp>
      <p:pic>
        <p:nvPicPr>
          <p:cNvPr id="8" name="图片 7">
            <a:extLst>
              <a:ext uri="{FF2B5EF4-FFF2-40B4-BE49-F238E27FC236}">
                <a16:creationId xmlns="" xmlns:a16="http://schemas.microsoft.com/office/drawing/2014/main" id="{3496B477-DAD8-48C7-99F9-A8AB580800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5350" y="136659"/>
            <a:ext cx="492624" cy="492624"/>
          </a:xfrm>
          <a:prstGeom prst="rect">
            <a:avLst/>
          </a:prstGeom>
        </p:spPr>
      </p:pic>
      <p:sp>
        <p:nvSpPr>
          <p:cNvPr id="3" name="矩形 2"/>
          <p:cNvSpPr/>
          <p:nvPr/>
        </p:nvSpPr>
        <p:spPr>
          <a:xfrm>
            <a:off x="299924" y="4508874"/>
            <a:ext cx="8536838" cy="1169551"/>
          </a:xfrm>
          <a:prstGeom prst="rect">
            <a:avLst/>
          </a:prstGeom>
        </p:spPr>
        <p:txBody>
          <a:bodyPr wrap="square">
            <a:spAutoFit/>
          </a:bodyPr>
          <a:lstStyle/>
          <a:p>
            <a:pPr indent="406400" algn="just">
              <a:lnSpc>
                <a:spcPts val="2800"/>
              </a:lnSpc>
              <a:spcAft>
                <a:spcPts val="0"/>
              </a:spcAft>
            </a:pPr>
            <a:r>
              <a:rPr lang="zh-CN" altLang="en-US" sz="1600" kern="100" dirty="0" smtClean="0">
                <a:latin typeface="Times New Roman" panose="02020603050405020304" pitchFamily="18" charset="0"/>
                <a:ea typeface="仿宋" panose="02010609060101010101" pitchFamily="49" charset="-122"/>
              </a:rPr>
              <a:t>领</a:t>
            </a:r>
            <a:r>
              <a:rPr lang="zh-CN" altLang="en-US" sz="1600" kern="100" dirty="0">
                <a:latin typeface="Times New Roman" panose="02020603050405020304" pitchFamily="18" charset="0"/>
                <a:ea typeface="仿宋" panose="02010609060101010101" pitchFamily="49" charset="-122"/>
              </a:rPr>
              <a:t>用人可以进行报废申请</a:t>
            </a:r>
            <a:r>
              <a:rPr lang="zh-CN" altLang="en-US" sz="1600" kern="100" dirty="0" smtClean="0">
                <a:latin typeface="Times New Roman" panose="02020603050405020304" pitchFamily="18" charset="0"/>
                <a:ea typeface="仿宋" panose="02010609060101010101" pitchFamily="49" charset="-122"/>
              </a:rPr>
              <a:t>，打印申请单。系统带有</a:t>
            </a:r>
            <a:r>
              <a:rPr lang="zh-CN" altLang="en-US" sz="1600" kern="100" dirty="0">
                <a:latin typeface="Times New Roman" panose="02020603050405020304" pitchFamily="18" charset="0"/>
                <a:ea typeface="仿宋" panose="02010609060101010101" pitchFamily="49" charset="-122"/>
              </a:rPr>
              <a:t>自动筛选年限的功能</a:t>
            </a:r>
            <a:r>
              <a:rPr lang="zh-CN" altLang="en-US" sz="1600" kern="100" dirty="0" smtClean="0">
                <a:latin typeface="Times New Roman" panose="02020603050405020304" pitchFamily="18" charset="0"/>
                <a:ea typeface="仿宋" panose="02010609060101010101" pitchFamily="49" charset="-122"/>
              </a:rPr>
              <a:t>。</a:t>
            </a:r>
            <a:endParaRPr lang="en-US" altLang="zh-CN" sz="1600" kern="100" dirty="0" smtClean="0">
              <a:latin typeface="Times New Roman" panose="02020603050405020304" pitchFamily="18" charset="0"/>
              <a:ea typeface="仿宋" panose="02010609060101010101" pitchFamily="49" charset="-122"/>
            </a:endParaRPr>
          </a:p>
          <a:p>
            <a:pPr indent="406400" algn="just">
              <a:lnSpc>
                <a:spcPts val="2800"/>
              </a:lnSpc>
              <a:spcAft>
                <a:spcPts val="0"/>
              </a:spcAft>
            </a:pPr>
            <a:r>
              <a:rPr lang="zh-CN" altLang="en-US" sz="1600" kern="100" dirty="0" smtClean="0">
                <a:latin typeface="Times New Roman" panose="02020603050405020304" pitchFamily="18" charset="0"/>
                <a:ea typeface="仿宋" panose="02010609060101010101" pitchFamily="49" charset="-122"/>
              </a:rPr>
              <a:t>批量</a:t>
            </a:r>
            <a:r>
              <a:rPr lang="zh-CN" altLang="en-US" sz="1600" kern="100" dirty="0">
                <a:latin typeface="Times New Roman" panose="02020603050405020304" pitchFamily="18" charset="0"/>
                <a:ea typeface="仿宋" panose="02010609060101010101" pitchFamily="49" charset="-122"/>
              </a:rPr>
              <a:t>选择多项资产的时候，如果其中包含有大型仪器设备，此时是不能提交报废申请的（大型仪器设备需要单独填写“大型设备报废申请表”）。</a:t>
            </a:r>
          </a:p>
        </p:txBody>
      </p:sp>
      <p:pic>
        <p:nvPicPr>
          <p:cNvPr id="3074" name="Picture 2" descr="}JQMAUF9T)(WNDD5TE74W4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2901" y="1153251"/>
            <a:ext cx="6010275"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2022520"/>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Franklin Gothic Medium"/>
        <a:ea typeface="微软雅黑"/>
        <a:cs typeface=""/>
      </a:majorFont>
      <a:minorFont>
        <a:latin typeface="Franklin Gothic Book"/>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D12EAD8F-B642-4B59-8D45-F872971CA42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1331</Words>
  <Application>Microsoft Office PowerPoint</Application>
  <PresentationFormat>全屏显示(16:10)</PresentationFormat>
  <Paragraphs>60</Paragraphs>
  <Slides>17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Franklin Gothic Book</vt:lpstr>
      <vt:lpstr>Lantinghei SC Demibold</vt:lpstr>
      <vt:lpstr>仿宋</vt:lpstr>
      <vt:lpstr>黑体</vt:lpstr>
      <vt:lpstr>宋体</vt:lpstr>
      <vt:lpstr>微软雅黑</vt:lpstr>
      <vt:lpstr>Arial</vt:lpstr>
      <vt:lpstr>Calibri</vt:lpstr>
      <vt:lpstr>Franklin Gothic Medium</vt:lpstr>
      <vt:lpstr>Times New Roman</vt:lpstr>
      <vt:lpstr>Office Theme</vt:lpstr>
      <vt:lpstr>               中国石油大学（华东）  2019年设备家具盘查工作专题培训  </vt:lpstr>
      <vt:lpstr>PowerPoint 演示文稿</vt:lpstr>
      <vt:lpstr> 进度要求</vt:lpstr>
      <vt:lpstr>单位自查</vt:lpstr>
      <vt:lpstr>PowerPoint 演示文稿</vt:lpstr>
      <vt:lpstr>单位自查</vt:lpstr>
      <vt:lpstr>单位自查</vt:lpstr>
      <vt:lpstr> 单位自查</vt:lpstr>
      <vt:lpstr> 资产报废</vt:lpstr>
      <vt:lpstr> 资产报废</vt:lpstr>
      <vt:lpstr> 资产调拨</vt:lpstr>
      <vt:lpstr> 资产调拨</vt:lpstr>
      <vt:lpstr> 资产调拨</vt:lpstr>
      <vt:lpstr> 资产调拨</vt:lpstr>
      <vt:lpstr> 资产调拨</vt:lpstr>
      <vt:lpstr> 资产报废</vt:lpstr>
      <vt:lpstr>感谢聆听</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2012-07-17T16:46:39Z</dcterms:created>
  <dcterms:modified xsi:type="dcterms:W3CDTF">2019-06-05T05:09:45Z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TC029239449991</vt:lpwstr>
  </property>
</Properties>
</file>